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9"/>
  </p:notesMasterIdLst>
  <p:handoutMasterIdLst>
    <p:handoutMasterId r:id="rId30"/>
  </p:handoutMasterIdLst>
  <p:sldIdLst>
    <p:sldId id="948" r:id="rId5"/>
    <p:sldId id="957" r:id="rId6"/>
    <p:sldId id="958" r:id="rId7"/>
    <p:sldId id="916" r:id="rId8"/>
    <p:sldId id="655" r:id="rId9"/>
    <p:sldId id="930" r:id="rId10"/>
    <p:sldId id="969" r:id="rId11"/>
    <p:sldId id="970" r:id="rId12"/>
    <p:sldId id="971" r:id="rId13"/>
    <p:sldId id="972" r:id="rId14"/>
    <p:sldId id="973" r:id="rId15"/>
    <p:sldId id="974" r:id="rId16"/>
    <p:sldId id="959" r:id="rId17"/>
    <p:sldId id="951" r:id="rId18"/>
    <p:sldId id="975" r:id="rId19"/>
    <p:sldId id="934" r:id="rId20"/>
    <p:sldId id="967" r:id="rId21"/>
    <p:sldId id="968" r:id="rId22"/>
    <p:sldId id="919" r:id="rId23"/>
    <p:sldId id="931" r:id="rId24"/>
    <p:sldId id="932" r:id="rId25"/>
    <p:sldId id="920" r:id="rId26"/>
    <p:sldId id="921" r:id="rId27"/>
    <p:sldId id="936" r:id="rId28"/>
  </p:sldIdLst>
  <p:sldSz cx="9144000" cy="6858000" type="screen4x3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0728E2-A851-4727-AF2D-A3CC36ECDAE9}" v="51" dt="2019-09-02T14:23:21.3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45" autoAdjust="0"/>
    <p:restoredTop sz="94643" autoAdjust="0"/>
  </p:normalViewPr>
  <p:slideViewPr>
    <p:cSldViewPr>
      <p:cViewPr varScale="1">
        <p:scale>
          <a:sx n="108" d="100"/>
          <a:sy n="108" d="100"/>
        </p:scale>
        <p:origin x="178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82" y="504"/>
      </p:cViewPr>
      <p:guideLst>
        <p:guide orient="horz" pos="2928"/>
        <p:guide pos="22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Jones" userId="ded421fd-7f94-4b6a-8829-a4b351dfaea9" providerId="ADAL" clId="{BD0728E2-A851-4727-AF2D-A3CC36ECDAE9}"/>
    <pc:docChg chg="undo custSel addSld delSld modSld">
      <pc:chgData name="Tim Jones" userId="ded421fd-7f94-4b6a-8829-a4b351dfaea9" providerId="ADAL" clId="{BD0728E2-A851-4727-AF2D-A3CC36ECDAE9}" dt="2019-09-02T14:23:21.344" v="1388" actId="14100"/>
      <pc:docMkLst>
        <pc:docMk/>
      </pc:docMkLst>
      <pc:sldChg chg="del">
        <pc:chgData name="Tim Jones" userId="ded421fd-7f94-4b6a-8829-a4b351dfaea9" providerId="ADAL" clId="{BD0728E2-A851-4727-AF2D-A3CC36ECDAE9}" dt="2019-09-02T11:04:45.005" v="0" actId="2696"/>
        <pc:sldMkLst>
          <pc:docMk/>
          <pc:sldMk cId="0" sldId="329"/>
        </pc:sldMkLst>
      </pc:sldChg>
      <pc:sldChg chg="modSp">
        <pc:chgData name="Tim Jones" userId="ded421fd-7f94-4b6a-8829-a4b351dfaea9" providerId="ADAL" clId="{BD0728E2-A851-4727-AF2D-A3CC36ECDAE9}" dt="2019-09-02T14:05:03.079" v="1324" actId="20577"/>
        <pc:sldMkLst>
          <pc:docMk/>
          <pc:sldMk cId="0" sldId="655"/>
        </pc:sldMkLst>
        <pc:spChg chg="mod">
          <ac:chgData name="Tim Jones" userId="ded421fd-7f94-4b6a-8829-a4b351dfaea9" providerId="ADAL" clId="{BD0728E2-A851-4727-AF2D-A3CC36ECDAE9}" dt="2019-09-02T14:05:03.079" v="1324" actId="20577"/>
          <ac:spMkLst>
            <pc:docMk/>
            <pc:sldMk cId="0" sldId="655"/>
            <ac:spMk id="11266" creationId="{00000000-0000-0000-0000-000000000000}"/>
          </ac:spMkLst>
        </pc:spChg>
      </pc:sldChg>
      <pc:sldChg chg="add del">
        <pc:chgData name="Tim Jones" userId="ded421fd-7f94-4b6a-8829-a4b351dfaea9" providerId="ADAL" clId="{BD0728E2-A851-4727-AF2D-A3CC36ECDAE9}" dt="2019-09-02T13:07:57.701" v="1089" actId="2696"/>
        <pc:sldMkLst>
          <pc:docMk/>
          <pc:sldMk cId="0" sldId="657"/>
        </pc:sldMkLst>
      </pc:sldChg>
      <pc:sldChg chg="modSp">
        <pc:chgData name="Tim Jones" userId="ded421fd-7f94-4b6a-8829-a4b351dfaea9" providerId="ADAL" clId="{BD0728E2-A851-4727-AF2D-A3CC36ECDAE9}" dt="2019-09-02T14:04:58.246" v="1321" actId="20577"/>
        <pc:sldMkLst>
          <pc:docMk/>
          <pc:sldMk cId="102239534" sldId="916"/>
        </pc:sldMkLst>
        <pc:spChg chg="mod">
          <ac:chgData name="Tim Jones" userId="ded421fd-7f94-4b6a-8829-a4b351dfaea9" providerId="ADAL" clId="{BD0728E2-A851-4727-AF2D-A3CC36ECDAE9}" dt="2019-09-02T14:04:58.246" v="1321" actId="20577"/>
          <ac:spMkLst>
            <pc:docMk/>
            <pc:sldMk cId="102239534" sldId="916"/>
            <ac:spMk id="29698" creationId="{00000000-0000-0000-0000-000000000000}"/>
          </ac:spMkLst>
        </pc:spChg>
      </pc:sldChg>
      <pc:sldChg chg="modSp">
        <pc:chgData name="Tim Jones" userId="ded421fd-7f94-4b6a-8829-a4b351dfaea9" providerId="ADAL" clId="{BD0728E2-A851-4727-AF2D-A3CC36ECDAE9}" dt="2019-09-02T14:06:17.886" v="1363" actId="20577"/>
        <pc:sldMkLst>
          <pc:docMk/>
          <pc:sldMk cId="3471861737" sldId="919"/>
        </pc:sldMkLst>
        <pc:spChg chg="mod">
          <ac:chgData name="Tim Jones" userId="ded421fd-7f94-4b6a-8829-a4b351dfaea9" providerId="ADAL" clId="{BD0728E2-A851-4727-AF2D-A3CC36ECDAE9}" dt="2019-09-02T14:06:17.886" v="1363" actId="20577"/>
          <ac:spMkLst>
            <pc:docMk/>
            <pc:sldMk cId="3471861737" sldId="919"/>
            <ac:spMk id="29698" creationId="{00000000-0000-0000-0000-000000000000}"/>
          </ac:spMkLst>
        </pc:spChg>
      </pc:sldChg>
      <pc:sldChg chg="modSp">
        <pc:chgData name="Tim Jones" userId="ded421fd-7f94-4b6a-8829-a4b351dfaea9" providerId="ADAL" clId="{BD0728E2-A851-4727-AF2D-A3CC36ECDAE9}" dt="2019-09-02T14:06:38.466" v="1378" actId="20577"/>
        <pc:sldMkLst>
          <pc:docMk/>
          <pc:sldMk cId="2211003982" sldId="920"/>
        </pc:sldMkLst>
        <pc:spChg chg="mod">
          <ac:chgData name="Tim Jones" userId="ded421fd-7f94-4b6a-8829-a4b351dfaea9" providerId="ADAL" clId="{BD0728E2-A851-4727-AF2D-A3CC36ECDAE9}" dt="2019-09-02T14:06:38.466" v="1378" actId="20577"/>
          <ac:spMkLst>
            <pc:docMk/>
            <pc:sldMk cId="2211003982" sldId="920"/>
            <ac:spMk id="29698" creationId="{00000000-0000-0000-0000-000000000000}"/>
          </ac:spMkLst>
        </pc:spChg>
      </pc:sldChg>
      <pc:sldChg chg="modSp">
        <pc:chgData name="Tim Jones" userId="ded421fd-7f94-4b6a-8829-a4b351dfaea9" providerId="ADAL" clId="{BD0728E2-A851-4727-AF2D-A3CC36ECDAE9}" dt="2019-09-02T14:06:43.181" v="1381" actId="20577"/>
        <pc:sldMkLst>
          <pc:docMk/>
          <pc:sldMk cId="2763104927" sldId="921"/>
        </pc:sldMkLst>
        <pc:spChg chg="mod">
          <ac:chgData name="Tim Jones" userId="ded421fd-7f94-4b6a-8829-a4b351dfaea9" providerId="ADAL" clId="{BD0728E2-A851-4727-AF2D-A3CC36ECDAE9}" dt="2019-09-02T14:06:43.181" v="1381" actId="20577"/>
          <ac:spMkLst>
            <pc:docMk/>
            <pc:sldMk cId="2763104927" sldId="921"/>
            <ac:spMk id="29698" creationId="{00000000-0000-0000-0000-000000000000}"/>
          </ac:spMkLst>
        </pc:spChg>
      </pc:sldChg>
      <pc:sldChg chg="add del">
        <pc:chgData name="Tim Jones" userId="ded421fd-7f94-4b6a-8829-a4b351dfaea9" providerId="ADAL" clId="{BD0728E2-A851-4727-AF2D-A3CC36ECDAE9}" dt="2019-09-02T13:07:57.180" v="1084" actId="2696"/>
        <pc:sldMkLst>
          <pc:docMk/>
          <pc:sldMk cId="601276923" sldId="922"/>
        </pc:sldMkLst>
      </pc:sldChg>
      <pc:sldChg chg="add del">
        <pc:chgData name="Tim Jones" userId="ded421fd-7f94-4b6a-8829-a4b351dfaea9" providerId="ADAL" clId="{BD0728E2-A851-4727-AF2D-A3CC36ECDAE9}" dt="2019-09-02T13:07:57.813" v="1090" actId="2696"/>
        <pc:sldMkLst>
          <pc:docMk/>
          <pc:sldMk cId="4068932001" sldId="923"/>
        </pc:sldMkLst>
      </pc:sldChg>
      <pc:sldChg chg="add del">
        <pc:chgData name="Tim Jones" userId="ded421fd-7f94-4b6a-8829-a4b351dfaea9" providerId="ADAL" clId="{BD0728E2-A851-4727-AF2D-A3CC36ECDAE9}" dt="2019-09-02T13:07:57.860" v="1091" actId="2696"/>
        <pc:sldMkLst>
          <pc:docMk/>
          <pc:sldMk cId="2978646607" sldId="924"/>
        </pc:sldMkLst>
      </pc:sldChg>
      <pc:sldChg chg="add del">
        <pc:chgData name="Tim Jones" userId="ded421fd-7f94-4b6a-8829-a4b351dfaea9" providerId="ADAL" clId="{BD0728E2-A851-4727-AF2D-A3CC36ECDAE9}" dt="2019-09-02T13:07:57.916" v="1092" actId="2696"/>
        <pc:sldMkLst>
          <pc:docMk/>
          <pc:sldMk cId="4134016832" sldId="925"/>
        </pc:sldMkLst>
      </pc:sldChg>
      <pc:sldChg chg="add del">
        <pc:chgData name="Tim Jones" userId="ded421fd-7f94-4b6a-8829-a4b351dfaea9" providerId="ADAL" clId="{BD0728E2-A851-4727-AF2D-A3CC36ECDAE9}" dt="2019-09-02T13:07:58.009" v="1093" actId="2696"/>
        <pc:sldMkLst>
          <pc:docMk/>
          <pc:sldMk cId="73066296" sldId="926"/>
        </pc:sldMkLst>
      </pc:sldChg>
      <pc:sldChg chg="add del">
        <pc:chgData name="Tim Jones" userId="ded421fd-7f94-4b6a-8829-a4b351dfaea9" providerId="ADAL" clId="{BD0728E2-A851-4727-AF2D-A3CC36ECDAE9}" dt="2019-09-02T13:07:58.089" v="1094" actId="2696"/>
        <pc:sldMkLst>
          <pc:docMk/>
          <pc:sldMk cId="1268703313" sldId="927"/>
        </pc:sldMkLst>
      </pc:sldChg>
      <pc:sldChg chg="add del">
        <pc:chgData name="Tim Jones" userId="ded421fd-7f94-4b6a-8829-a4b351dfaea9" providerId="ADAL" clId="{BD0728E2-A851-4727-AF2D-A3CC36ECDAE9}" dt="2019-09-02T13:07:58.218" v="1095" actId="2696"/>
        <pc:sldMkLst>
          <pc:docMk/>
          <pc:sldMk cId="1777186960" sldId="928"/>
        </pc:sldMkLst>
      </pc:sldChg>
      <pc:sldChg chg="add del">
        <pc:chgData name="Tim Jones" userId="ded421fd-7f94-4b6a-8829-a4b351dfaea9" providerId="ADAL" clId="{BD0728E2-A851-4727-AF2D-A3CC36ECDAE9}" dt="2019-09-02T13:07:58.292" v="1096" actId="2696"/>
        <pc:sldMkLst>
          <pc:docMk/>
          <pc:sldMk cId="2691998523" sldId="929"/>
        </pc:sldMkLst>
      </pc:sldChg>
      <pc:sldChg chg="modSp">
        <pc:chgData name="Tim Jones" userId="ded421fd-7f94-4b6a-8829-a4b351dfaea9" providerId="ADAL" clId="{BD0728E2-A851-4727-AF2D-A3CC36ECDAE9}" dt="2019-09-02T14:05:08.277" v="1327" actId="20577"/>
        <pc:sldMkLst>
          <pc:docMk/>
          <pc:sldMk cId="3250495331" sldId="930"/>
        </pc:sldMkLst>
        <pc:spChg chg="mod">
          <ac:chgData name="Tim Jones" userId="ded421fd-7f94-4b6a-8829-a4b351dfaea9" providerId="ADAL" clId="{BD0728E2-A851-4727-AF2D-A3CC36ECDAE9}" dt="2019-09-02T14:05:08.277" v="1327" actId="20577"/>
          <ac:spMkLst>
            <pc:docMk/>
            <pc:sldMk cId="3250495331" sldId="930"/>
            <ac:spMk id="29698" creationId="{00000000-0000-0000-0000-000000000000}"/>
          </ac:spMkLst>
        </pc:spChg>
      </pc:sldChg>
      <pc:sldChg chg="modSp">
        <pc:chgData name="Tim Jones" userId="ded421fd-7f94-4b6a-8829-a4b351dfaea9" providerId="ADAL" clId="{BD0728E2-A851-4727-AF2D-A3CC36ECDAE9}" dt="2019-09-02T14:06:28.278" v="1372" actId="20577"/>
        <pc:sldMkLst>
          <pc:docMk/>
          <pc:sldMk cId="1891403900" sldId="931"/>
        </pc:sldMkLst>
        <pc:spChg chg="mod">
          <ac:chgData name="Tim Jones" userId="ded421fd-7f94-4b6a-8829-a4b351dfaea9" providerId="ADAL" clId="{BD0728E2-A851-4727-AF2D-A3CC36ECDAE9}" dt="2019-09-02T14:06:28.278" v="1372" actId="20577"/>
          <ac:spMkLst>
            <pc:docMk/>
            <pc:sldMk cId="1891403900" sldId="931"/>
            <ac:spMk id="29698" creationId="{00000000-0000-0000-0000-000000000000}"/>
          </ac:spMkLst>
        </pc:spChg>
        <pc:spChg chg="mod">
          <ac:chgData name="Tim Jones" userId="ded421fd-7f94-4b6a-8829-a4b351dfaea9" providerId="ADAL" clId="{BD0728E2-A851-4727-AF2D-A3CC36ECDAE9}" dt="2019-09-02T13:07:26.963" v="1033" actId="1076"/>
          <ac:spMkLst>
            <pc:docMk/>
            <pc:sldMk cId="1891403900" sldId="931"/>
            <ac:spMk id="29699" creationId="{00000000-0000-0000-0000-000000000000}"/>
          </ac:spMkLst>
        </pc:spChg>
      </pc:sldChg>
      <pc:sldChg chg="modSp">
        <pc:chgData name="Tim Jones" userId="ded421fd-7f94-4b6a-8829-a4b351dfaea9" providerId="ADAL" clId="{BD0728E2-A851-4727-AF2D-A3CC36ECDAE9}" dt="2019-09-02T14:06:32.873" v="1375" actId="20577"/>
        <pc:sldMkLst>
          <pc:docMk/>
          <pc:sldMk cId="1458231646" sldId="932"/>
        </pc:sldMkLst>
        <pc:spChg chg="mod">
          <ac:chgData name="Tim Jones" userId="ded421fd-7f94-4b6a-8829-a4b351dfaea9" providerId="ADAL" clId="{BD0728E2-A851-4727-AF2D-A3CC36ECDAE9}" dt="2019-09-02T14:06:32.873" v="1375" actId="20577"/>
          <ac:spMkLst>
            <pc:docMk/>
            <pc:sldMk cId="1458231646" sldId="932"/>
            <ac:spMk id="29698" creationId="{00000000-0000-0000-0000-000000000000}"/>
          </ac:spMkLst>
        </pc:spChg>
      </pc:sldChg>
      <pc:sldChg chg="del">
        <pc:chgData name="Tim Jones" userId="ded421fd-7f94-4b6a-8829-a4b351dfaea9" providerId="ADAL" clId="{BD0728E2-A851-4727-AF2D-A3CC36ECDAE9}" dt="2019-09-02T13:05:47.450" v="935" actId="2696"/>
        <pc:sldMkLst>
          <pc:docMk/>
          <pc:sldMk cId="2577049217" sldId="933"/>
        </pc:sldMkLst>
      </pc:sldChg>
      <pc:sldChg chg="modSp">
        <pc:chgData name="Tim Jones" userId="ded421fd-7f94-4b6a-8829-a4b351dfaea9" providerId="ADAL" clId="{BD0728E2-A851-4727-AF2D-A3CC36ECDAE9}" dt="2019-09-02T14:05:53.730" v="1354" actId="20577"/>
        <pc:sldMkLst>
          <pc:docMk/>
          <pc:sldMk cId="2236187725" sldId="934"/>
        </pc:sldMkLst>
        <pc:spChg chg="mod">
          <ac:chgData name="Tim Jones" userId="ded421fd-7f94-4b6a-8829-a4b351dfaea9" providerId="ADAL" clId="{BD0728E2-A851-4727-AF2D-A3CC36ECDAE9}" dt="2019-09-02T14:05:53.730" v="1354" actId="20577"/>
          <ac:spMkLst>
            <pc:docMk/>
            <pc:sldMk cId="2236187725" sldId="934"/>
            <ac:spMk id="29698" creationId="{00000000-0000-0000-0000-000000000000}"/>
          </ac:spMkLst>
        </pc:spChg>
        <pc:spChg chg="mod">
          <ac:chgData name="Tim Jones" userId="ded421fd-7f94-4b6a-8829-a4b351dfaea9" providerId="ADAL" clId="{BD0728E2-A851-4727-AF2D-A3CC36ECDAE9}" dt="2019-09-02T14:04:48.344" v="1318" actId="1076"/>
          <ac:spMkLst>
            <pc:docMk/>
            <pc:sldMk cId="2236187725" sldId="934"/>
            <ac:spMk id="29699" creationId="{00000000-0000-0000-0000-000000000000}"/>
          </ac:spMkLst>
        </pc:spChg>
      </pc:sldChg>
      <pc:sldChg chg="modSp add del">
        <pc:chgData name="Tim Jones" userId="ded421fd-7f94-4b6a-8829-a4b351dfaea9" providerId="ADAL" clId="{BD0728E2-A851-4727-AF2D-A3CC36ECDAE9}" dt="2019-09-02T13:08:40.257" v="1154" actId="20577"/>
        <pc:sldMkLst>
          <pc:docMk/>
          <pc:sldMk cId="1644564083" sldId="936"/>
        </pc:sldMkLst>
        <pc:spChg chg="mod">
          <ac:chgData name="Tim Jones" userId="ded421fd-7f94-4b6a-8829-a4b351dfaea9" providerId="ADAL" clId="{BD0728E2-A851-4727-AF2D-A3CC36ECDAE9}" dt="2019-09-02T13:08:31.322" v="1127" actId="20577"/>
          <ac:spMkLst>
            <pc:docMk/>
            <pc:sldMk cId="1644564083" sldId="936"/>
            <ac:spMk id="29698" creationId="{00000000-0000-0000-0000-000000000000}"/>
          </ac:spMkLst>
        </pc:spChg>
        <pc:spChg chg="mod">
          <ac:chgData name="Tim Jones" userId="ded421fd-7f94-4b6a-8829-a4b351dfaea9" providerId="ADAL" clId="{BD0728E2-A851-4727-AF2D-A3CC36ECDAE9}" dt="2019-09-02T13:08:40.257" v="1154" actId="20577"/>
          <ac:spMkLst>
            <pc:docMk/>
            <pc:sldMk cId="1644564083" sldId="936"/>
            <ac:spMk id="29699" creationId="{00000000-0000-0000-0000-000000000000}"/>
          </ac:spMkLst>
        </pc:spChg>
      </pc:sldChg>
      <pc:sldChg chg="add del">
        <pc:chgData name="Tim Jones" userId="ded421fd-7f94-4b6a-8829-a4b351dfaea9" providerId="ADAL" clId="{BD0728E2-A851-4727-AF2D-A3CC36ECDAE9}" dt="2019-09-02T13:07:57.568" v="1088" actId="2696"/>
        <pc:sldMkLst>
          <pc:docMk/>
          <pc:sldMk cId="4156309093" sldId="937"/>
        </pc:sldMkLst>
      </pc:sldChg>
      <pc:sldChg chg="add del">
        <pc:chgData name="Tim Jones" userId="ded421fd-7f94-4b6a-8829-a4b351dfaea9" providerId="ADAL" clId="{BD0728E2-A851-4727-AF2D-A3CC36ECDAE9}" dt="2019-09-02T13:07:57.313" v="1085" actId="2696"/>
        <pc:sldMkLst>
          <pc:docMk/>
          <pc:sldMk cId="2467124910" sldId="938"/>
        </pc:sldMkLst>
      </pc:sldChg>
      <pc:sldChg chg="add del">
        <pc:chgData name="Tim Jones" userId="ded421fd-7f94-4b6a-8829-a4b351dfaea9" providerId="ADAL" clId="{BD0728E2-A851-4727-AF2D-A3CC36ECDAE9}" dt="2019-09-02T13:07:57.424" v="1086" actId="2696"/>
        <pc:sldMkLst>
          <pc:docMk/>
          <pc:sldMk cId="3361452898" sldId="939"/>
        </pc:sldMkLst>
      </pc:sldChg>
      <pc:sldChg chg="add del">
        <pc:chgData name="Tim Jones" userId="ded421fd-7f94-4b6a-8829-a4b351dfaea9" providerId="ADAL" clId="{BD0728E2-A851-4727-AF2D-A3CC36ECDAE9}" dt="2019-09-02T13:07:57.503" v="1087" actId="2696"/>
        <pc:sldMkLst>
          <pc:docMk/>
          <pc:sldMk cId="787971891" sldId="940"/>
        </pc:sldMkLst>
      </pc:sldChg>
      <pc:sldChg chg="add del">
        <pc:chgData name="Tim Jones" userId="ded421fd-7f94-4b6a-8829-a4b351dfaea9" providerId="ADAL" clId="{BD0728E2-A851-4727-AF2D-A3CC36ECDAE9}" dt="2019-09-02T13:07:58.397" v="1097" actId="2696"/>
        <pc:sldMkLst>
          <pc:docMk/>
          <pc:sldMk cId="2491073036" sldId="941"/>
        </pc:sldMkLst>
      </pc:sldChg>
      <pc:sldChg chg="add del">
        <pc:chgData name="Tim Jones" userId="ded421fd-7f94-4b6a-8829-a4b351dfaea9" providerId="ADAL" clId="{BD0728E2-A851-4727-AF2D-A3CC36ECDAE9}" dt="2019-09-02T13:07:58.459" v="1098" actId="2696"/>
        <pc:sldMkLst>
          <pc:docMk/>
          <pc:sldMk cId="3626008253" sldId="942"/>
        </pc:sldMkLst>
      </pc:sldChg>
      <pc:sldChg chg="add del">
        <pc:chgData name="Tim Jones" userId="ded421fd-7f94-4b6a-8829-a4b351dfaea9" providerId="ADAL" clId="{BD0728E2-A851-4727-AF2D-A3CC36ECDAE9}" dt="2019-09-02T13:07:58.586" v="1099" actId="2696"/>
        <pc:sldMkLst>
          <pc:docMk/>
          <pc:sldMk cId="1165925436" sldId="943"/>
        </pc:sldMkLst>
      </pc:sldChg>
      <pc:sldChg chg="add del">
        <pc:chgData name="Tim Jones" userId="ded421fd-7f94-4b6a-8829-a4b351dfaea9" providerId="ADAL" clId="{BD0728E2-A851-4727-AF2D-A3CC36ECDAE9}" dt="2019-09-02T13:07:58.817" v="1104" actId="2696"/>
        <pc:sldMkLst>
          <pc:docMk/>
          <pc:sldMk cId="124377575" sldId="944"/>
        </pc:sldMkLst>
      </pc:sldChg>
      <pc:sldChg chg="add del">
        <pc:chgData name="Tim Jones" userId="ded421fd-7f94-4b6a-8829-a4b351dfaea9" providerId="ADAL" clId="{BD0728E2-A851-4727-AF2D-A3CC36ECDAE9}" dt="2019-09-02T13:07:58.859" v="1105" actId="2696"/>
        <pc:sldMkLst>
          <pc:docMk/>
          <pc:sldMk cId="2225268292" sldId="945"/>
        </pc:sldMkLst>
      </pc:sldChg>
      <pc:sldChg chg="add del">
        <pc:chgData name="Tim Jones" userId="ded421fd-7f94-4b6a-8829-a4b351dfaea9" providerId="ADAL" clId="{BD0728E2-A851-4727-AF2D-A3CC36ECDAE9}" dt="2019-09-02T13:07:58.896" v="1106" actId="2696"/>
        <pc:sldMkLst>
          <pc:docMk/>
          <pc:sldMk cId="2408957994" sldId="946"/>
        </pc:sldMkLst>
      </pc:sldChg>
      <pc:sldChg chg="add del">
        <pc:chgData name="Tim Jones" userId="ded421fd-7f94-4b6a-8829-a4b351dfaea9" providerId="ADAL" clId="{BD0728E2-A851-4727-AF2D-A3CC36ECDAE9}" dt="2019-09-02T13:07:58.930" v="1107" actId="2696"/>
        <pc:sldMkLst>
          <pc:docMk/>
          <pc:sldMk cId="3434440770" sldId="947"/>
        </pc:sldMkLst>
      </pc:sldChg>
      <pc:sldChg chg="del">
        <pc:chgData name="Tim Jones" userId="ded421fd-7f94-4b6a-8829-a4b351dfaea9" providerId="ADAL" clId="{BD0728E2-A851-4727-AF2D-A3CC36ECDAE9}" dt="2019-09-02T11:04:46.409" v="1" actId="2696"/>
        <pc:sldMkLst>
          <pc:docMk/>
          <pc:sldMk cId="3634912804" sldId="949"/>
        </pc:sldMkLst>
      </pc:sldChg>
      <pc:sldChg chg="del">
        <pc:chgData name="Tim Jones" userId="ded421fd-7f94-4b6a-8829-a4b351dfaea9" providerId="ADAL" clId="{BD0728E2-A851-4727-AF2D-A3CC36ECDAE9}" dt="2019-09-02T11:38:39.269" v="902" actId="2696"/>
        <pc:sldMkLst>
          <pc:docMk/>
          <pc:sldMk cId="4286195996" sldId="950"/>
        </pc:sldMkLst>
      </pc:sldChg>
      <pc:sldChg chg="modSp">
        <pc:chgData name="Tim Jones" userId="ded421fd-7f94-4b6a-8829-a4b351dfaea9" providerId="ADAL" clId="{BD0728E2-A851-4727-AF2D-A3CC36ECDAE9}" dt="2019-09-02T14:05:42.355" v="1351" actId="20577"/>
        <pc:sldMkLst>
          <pc:docMk/>
          <pc:sldMk cId="2927843337" sldId="951"/>
        </pc:sldMkLst>
        <pc:spChg chg="mod">
          <ac:chgData name="Tim Jones" userId="ded421fd-7f94-4b6a-8829-a4b351dfaea9" providerId="ADAL" clId="{BD0728E2-A851-4727-AF2D-A3CC36ECDAE9}" dt="2019-09-02T14:05:42.355" v="1351" actId="20577"/>
          <ac:spMkLst>
            <pc:docMk/>
            <pc:sldMk cId="2927843337" sldId="951"/>
            <ac:spMk id="29698" creationId="{00000000-0000-0000-0000-000000000000}"/>
          </ac:spMkLst>
        </pc:spChg>
        <pc:spChg chg="mod">
          <ac:chgData name="Tim Jones" userId="ded421fd-7f94-4b6a-8829-a4b351dfaea9" providerId="ADAL" clId="{BD0728E2-A851-4727-AF2D-A3CC36ECDAE9}" dt="2019-09-02T13:05:16.459" v="933" actId="6549"/>
          <ac:spMkLst>
            <pc:docMk/>
            <pc:sldMk cId="2927843337" sldId="951"/>
            <ac:spMk id="29699" creationId="{00000000-0000-0000-0000-000000000000}"/>
          </ac:spMkLst>
        </pc:spChg>
      </pc:sldChg>
      <pc:sldChg chg="add del">
        <pc:chgData name="Tim Jones" userId="ded421fd-7f94-4b6a-8829-a4b351dfaea9" providerId="ADAL" clId="{BD0728E2-A851-4727-AF2D-A3CC36ECDAE9}" dt="2019-09-02T13:07:58.632" v="1100" actId="2696"/>
        <pc:sldMkLst>
          <pc:docMk/>
          <pc:sldMk cId="2331097720" sldId="952"/>
        </pc:sldMkLst>
      </pc:sldChg>
      <pc:sldChg chg="add del">
        <pc:chgData name="Tim Jones" userId="ded421fd-7f94-4b6a-8829-a4b351dfaea9" providerId="ADAL" clId="{BD0728E2-A851-4727-AF2D-A3CC36ECDAE9}" dt="2019-09-02T13:07:58.683" v="1101" actId="2696"/>
        <pc:sldMkLst>
          <pc:docMk/>
          <pc:sldMk cId="534184684" sldId="953"/>
        </pc:sldMkLst>
      </pc:sldChg>
      <pc:sldChg chg="add del">
        <pc:chgData name="Tim Jones" userId="ded421fd-7f94-4b6a-8829-a4b351dfaea9" providerId="ADAL" clId="{BD0728E2-A851-4727-AF2D-A3CC36ECDAE9}" dt="2019-09-02T13:07:58.716" v="1102" actId="2696"/>
        <pc:sldMkLst>
          <pc:docMk/>
          <pc:sldMk cId="2162864920" sldId="955"/>
        </pc:sldMkLst>
      </pc:sldChg>
      <pc:sldChg chg="add del">
        <pc:chgData name="Tim Jones" userId="ded421fd-7f94-4b6a-8829-a4b351dfaea9" providerId="ADAL" clId="{BD0728E2-A851-4727-AF2D-A3CC36ECDAE9}" dt="2019-09-02T13:07:58.779" v="1103" actId="2696"/>
        <pc:sldMkLst>
          <pc:docMk/>
          <pc:sldMk cId="3843257862" sldId="956"/>
        </pc:sldMkLst>
      </pc:sldChg>
      <pc:sldChg chg="add del">
        <pc:chgData name="Tim Jones" userId="ded421fd-7f94-4b6a-8829-a4b351dfaea9" providerId="ADAL" clId="{BD0728E2-A851-4727-AF2D-A3CC36ECDAE9}" dt="2019-09-02T11:04:58.246" v="3"/>
        <pc:sldMkLst>
          <pc:docMk/>
          <pc:sldMk cId="1598552529" sldId="957"/>
        </pc:sldMkLst>
      </pc:sldChg>
      <pc:sldChg chg="modSp add">
        <pc:chgData name="Tim Jones" userId="ded421fd-7f94-4b6a-8829-a4b351dfaea9" providerId="ADAL" clId="{BD0728E2-A851-4727-AF2D-A3CC36ECDAE9}" dt="2019-09-02T11:07:11.160" v="178" actId="20577"/>
        <pc:sldMkLst>
          <pc:docMk/>
          <pc:sldMk cId="2563881267" sldId="957"/>
        </pc:sldMkLst>
        <pc:spChg chg="mod">
          <ac:chgData name="Tim Jones" userId="ded421fd-7f94-4b6a-8829-a4b351dfaea9" providerId="ADAL" clId="{BD0728E2-A851-4727-AF2D-A3CC36ECDAE9}" dt="2019-09-02T11:05:08.451" v="16" actId="20577"/>
          <ac:spMkLst>
            <pc:docMk/>
            <pc:sldMk cId="2563881267" sldId="957"/>
            <ac:spMk id="29698" creationId="{00000000-0000-0000-0000-000000000000}"/>
          </ac:spMkLst>
        </pc:spChg>
        <pc:spChg chg="mod">
          <ac:chgData name="Tim Jones" userId="ded421fd-7f94-4b6a-8829-a4b351dfaea9" providerId="ADAL" clId="{BD0728E2-A851-4727-AF2D-A3CC36ECDAE9}" dt="2019-09-02T11:07:11.160" v="178" actId="20577"/>
          <ac:spMkLst>
            <pc:docMk/>
            <pc:sldMk cId="2563881267" sldId="957"/>
            <ac:spMk id="29699" creationId="{00000000-0000-0000-0000-000000000000}"/>
          </ac:spMkLst>
        </pc:spChg>
      </pc:sldChg>
      <pc:sldChg chg="modSp add">
        <pc:chgData name="Tim Jones" userId="ded421fd-7f94-4b6a-8829-a4b351dfaea9" providerId="ADAL" clId="{BD0728E2-A851-4727-AF2D-A3CC36ECDAE9}" dt="2019-09-02T13:10:28.569" v="1265" actId="12"/>
        <pc:sldMkLst>
          <pc:docMk/>
          <pc:sldMk cId="3711277757" sldId="958"/>
        </pc:sldMkLst>
        <pc:spChg chg="mod">
          <ac:chgData name="Tim Jones" userId="ded421fd-7f94-4b6a-8829-a4b351dfaea9" providerId="ADAL" clId="{BD0728E2-A851-4727-AF2D-A3CC36ECDAE9}" dt="2019-09-02T11:38:43.596" v="905" actId="20577"/>
          <ac:spMkLst>
            <pc:docMk/>
            <pc:sldMk cId="3711277757" sldId="958"/>
            <ac:spMk id="29698" creationId="{00000000-0000-0000-0000-000000000000}"/>
          </ac:spMkLst>
        </pc:spChg>
        <pc:spChg chg="mod">
          <ac:chgData name="Tim Jones" userId="ded421fd-7f94-4b6a-8829-a4b351dfaea9" providerId="ADAL" clId="{BD0728E2-A851-4727-AF2D-A3CC36ECDAE9}" dt="2019-09-02T13:10:28.569" v="1265" actId="12"/>
          <ac:spMkLst>
            <pc:docMk/>
            <pc:sldMk cId="3711277757" sldId="958"/>
            <ac:spMk id="29699" creationId="{00000000-0000-0000-0000-000000000000}"/>
          </ac:spMkLst>
        </pc:spChg>
      </pc:sldChg>
      <pc:sldChg chg="modSp add">
        <pc:chgData name="Tim Jones" userId="ded421fd-7f94-4b6a-8829-a4b351dfaea9" providerId="ADAL" clId="{BD0728E2-A851-4727-AF2D-A3CC36ECDAE9}" dt="2019-09-02T14:05:38.462" v="1348" actId="20577"/>
        <pc:sldMkLst>
          <pc:docMk/>
          <pc:sldMk cId="3056674610" sldId="959"/>
        </pc:sldMkLst>
        <pc:spChg chg="mod">
          <ac:chgData name="Tim Jones" userId="ded421fd-7f94-4b6a-8829-a4b351dfaea9" providerId="ADAL" clId="{BD0728E2-A851-4727-AF2D-A3CC36ECDAE9}" dt="2019-09-02T14:05:38.462" v="1348" actId="20577"/>
          <ac:spMkLst>
            <pc:docMk/>
            <pc:sldMk cId="3056674610" sldId="959"/>
            <ac:spMk id="29698" creationId="{00000000-0000-0000-0000-000000000000}"/>
          </ac:spMkLst>
        </pc:spChg>
        <pc:spChg chg="mod">
          <ac:chgData name="Tim Jones" userId="ded421fd-7f94-4b6a-8829-a4b351dfaea9" providerId="ADAL" clId="{BD0728E2-A851-4727-AF2D-A3CC36ECDAE9}" dt="2019-09-02T11:12:42.544" v="695" actId="20577"/>
          <ac:spMkLst>
            <pc:docMk/>
            <pc:sldMk cId="3056674610" sldId="959"/>
            <ac:spMk id="29699" creationId="{00000000-0000-0000-0000-000000000000}"/>
          </ac:spMkLst>
        </pc:spChg>
      </pc:sldChg>
      <pc:sldChg chg="addSp delSp modSp add del mod">
        <pc:chgData name="Tim Jones" userId="ded421fd-7f94-4b6a-8829-a4b351dfaea9" providerId="ADAL" clId="{BD0728E2-A851-4727-AF2D-A3CC36ECDAE9}" dt="2019-09-02T11:38:30.595" v="901" actId="2696"/>
        <pc:sldMkLst>
          <pc:docMk/>
          <pc:sldMk cId="2644583555" sldId="960"/>
        </pc:sldMkLst>
        <pc:spChg chg="add mod">
          <ac:chgData name="Tim Jones" userId="ded421fd-7f94-4b6a-8829-a4b351dfaea9" providerId="ADAL" clId="{BD0728E2-A851-4727-AF2D-A3CC36ECDAE9}" dt="2019-09-02T11:37:46.645" v="888" actId="20577"/>
          <ac:spMkLst>
            <pc:docMk/>
            <pc:sldMk cId="2644583555" sldId="960"/>
            <ac:spMk id="3" creationId="{0643D791-A0E1-4207-B631-8C083DF5637A}"/>
          </ac:spMkLst>
        </pc:spChg>
        <pc:spChg chg="mod">
          <ac:chgData name="Tim Jones" userId="ded421fd-7f94-4b6a-8829-a4b351dfaea9" providerId="ADAL" clId="{BD0728E2-A851-4727-AF2D-A3CC36ECDAE9}" dt="2019-09-02T11:30:40.773" v="698"/>
          <ac:spMkLst>
            <pc:docMk/>
            <pc:sldMk cId="2644583555" sldId="960"/>
            <ac:spMk id="11266" creationId="{00000000-0000-0000-0000-000000000000}"/>
          </ac:spMkLst>
        </pc:spChg>
        <pc:graphicFrameChg chg="del">
          <ac:chgData name="Tim Jones" userId="ded421fd-7f94-4b6a-8829-a4b351dfaea9" providerId="ADAL" clId="{BD0728E2-A851-4727-AF2D-A3CC36ECDAE9}" dt="2019-09-02T11:30:29.385" v="697" actId="478"/>
          <ac:graphicFrameMkLst>
            <pc:docMk/>
            <pc:sldMk cId="2644583555" sldId="960"/>
            <ac:graphicFrameMk id="7" creationId="{ECA73668-AA70-4308-8538-DD78763DF593}"/>
          </ac:graphicFrameMkLst>
        </pc:graphicFrameChg>
        <pc:graphicFrameChg chg="add">
          <ac:chgData name="Tim Jones" userId="ded421fd-7f94-4b6a-8829-a4b351dfaea9" providerId="ADAL" clId="{BD0728E2-A851-4727-AF2D-A3CC36ECDAE9}" dt="2019-09-02T11:30:57.386" v="700"/>
          <ac:graphicFrameMkLst>
            <pc:docMk/>
            <pc:sldMk cId="2644583555" sldId="960"/>
            <ac:graphicFrameMk id="8" creationId="{C02C539F-EE72-4B23-B262-1B6AA52F60B6}"/>
          </ac:graphicFrameMkLst>
        </pc:graphicFrameChg>
        <pc:graphicFrameChg chg="add mod">
          <ac:chgData name="Tim Jones" userId="ded421fd-7f94-4b6a-8829-a4b351dfaea9" providerId="ADAL" clId="{BD0728E2-A851-4727-AF2D-A3CC36ECDAE9}" dt="2019-09-02T11:36:17.851" v="720" actId="14100"/>
          <ac:graphicFrameMkLst>
            <pc:docMk/>
            <pc:sldMk cId="2644583555" sldId="960"/>
            <ac:graphicFrameMk id="9" creationId="{C02C539F-EE72-4B23-B262-1B6AA52F60B6}"/>
          </ac:graphicFrameMkLst>
        </pc:graphicFrameChg>
        <pc:graphicFrameChg chg="add mod">
          <ac:chgData name="Tim Jones" userId="ded421fd-7f94-4b6a-8829-a4b351dfaea9" providerId="ADAL" clId="{BD0728E2-A851-4727-AF2D-A3CC36ECDAE9}" dt="2019-09-02T11:36:26.889" v="721" actId="1076"/>
          <ac:graphicFrameMkLst>
            <pc:docMk/>
            <pc:sldMk cId="2644583555" sldId="960"/>
            <ac:graphicFrameMk id="10" creationId="{C636050C-82C2-49F8-BC87-B78C6CC770EA}"/>
          </ac:graphicFrameMkLst>
        </pc:graphicFrameChg>
        <pc:graphicFrameChg chg="add mod">
          <ac:chgData name="Tim Jones" userId="ded421fd-7f94-4b6a-8829-a4b351dfaea9" providerId="ADAL" clId="{BD0728E2-A851-4727-AF2D-A3CC36ECDAE9}" dt="2019-09-02T11:36:33.400" v="722" actId="1076"/>
          <ac:graphicFrameMkLst>
            <pc:docMk/>
            <pc:sldMk cId="2644583555" sldId="960"/>
            <ac:graphicFrameMk id="11" creationId="{476AAECA-C9A1-4C56-99D2-192BB532FC2D}"/>
          </ac:graphicFrameMkLst>
        </pc:graphicFrameChg>
      </pc:sldChg>
      <pc:sldChg chg="delSp modSp add del">
        <pc:chgData name="Tim Jones" userId="ded421fd-7f94-4b6a-8829-a4b351dfaea9" providerId="ADAL" clId="{BD0728E2-A851-4727-AF2D-A3CC36ECDAE9}" dt="2019-09-02T14:04:16.249" v="1269" actId="2696"/>
        <pc:sldMkLst>
          <pc:docMk/>
          <pc:sldMk cId="2153937948" sldId="961"/>
        </pc:sldMkLst>
        <pc:spChg chg="mod">
          <ac:chgData name="Tim Jones" userId="ded421fd-7f94-4b6a-8829-a4b351dfaea9" providerId="ADAL" clId="{BD0728E2-A851-4727-AF2D-A3CC36ECDAE9}" dt="2019-09-02T11:38:21.944" v="900" actId="6549"/>
          <ac:spMkLst>
            <pc:docMk/>
            <pc:sldMk cId="2153937948" sldId="961"/>
            <ac:spMk id="3" creationId="{0643D791-A0E1-4207-B631-8C083DF5637A}"/>
          </ac:spMkLst>
        </pc:spChg>
        <pc:graphicFrameChg chg="del">
          <ac:chgData name="Tim Jones" userId="ded421fd-7f94-4b6a-8829-a4b351dfaea9" providerId="ADAL" clId="{BD0728E2-A851-4727-AF2D-A3CC36ECDAE9}" dt="2019-09-02T11:38:18.231" v="898" actId="478"/>
          <ac:graphicFrameMkLst>
            <pc:docMk/>
            <pc:sldMk cId="2153937948" sldId="961"/>
            <ac:graphicFrameMk id="10" creationId="{C636050C-82C2-49F8-BC87-B78C6CC770EA}"/>
          </ac:graphicFrameMkLst>
        </pc:graphicFrameChg>
        <pc:graphicFrameChg chg="del">
          <ac:chgData name="Tim Jones" userId="ded421fd-7f94-4b6a-8829-a4b351dfaea9" providerId="ADAL" clId="{BD0728E2-A851-4727-AF2D-A3CC36ECDAE9}" dt="2019-09-02T11:38:19.524" v="899" actId="478"/>
          <ac:graphicFrameMkLst>
            <pc:docMk/>
            <pc:sldMk cId="2153937948" sldId="961"/>
            <ac:graphicFrameMk id="11" creationId="{476AAECA-C9A1-4C56-99D2-192BB532FC2D}"/>
          </ac:graphicFrameMkLst>
        </pc:graphicFrameChg>
      </pc:sldChg>
      <pc:sldChg chg="delSp modSp add del">
        <pc:chgData name="Tim Jones" userId="ded421fd-7f94-4b6a-8829-a4b351dfaea9" providerId="ADAL" clId="{BD0728E2-A851-4727-AF2D-A3CC36ECDAE9}" dt="2019-09-02T14:04:16.361" v="1270" actId="2696"/>
        <pc:sldMkLst>
          <pc:docMk/>
          <pc:sldMk cId="1586797068" sldId="962"/>
        </pc:sldMkLst>
        <pc:spChg chg="mod">
          <ac:chgData name="Tim Jones" userId="ded421fd-7f94-4b6a-8829-a4b351dfaea9" providerId="ADAL" clId="{BD0728E2-A851-4727-AF2D-A3CC36ECDAE9}" dt="2019-09-02T11:38:09.988" v="897" actId="6549"/>
          <ac:spMkLst>
            <pc:docMk/>
            <pc:sldMk cId="1586797068" sldId="962"/>
            <ac:spMk id="3" creationId="{0643D791-A0E1-4207-B631-8C083DF5637A}"/>
          </ac:spMkLst>
        </pc:spChg>
        <pc:graphicFrameChg chg="del">
          <ac:chgData name="Tim Jones" userId="ded421fd-7f94-4b6a-8829-a4b351dfaea9" providerId="ADAL" clId="{BD0728E2-A851-4727-AF2D-A3CC36ECDAE9}" dt="2019-09-02T11:38:07.352" v="896" actId="478"/>
          <ac:graphicFrameMkLst>
            <pc:docMk/>
            <pc:sldMk cId="1586797068" sldId="962"/>
            <ac:graphicFrameMk id="11" creationId="{476AAECA-C9A1-4C56-99D2-192BB532FC2D}"/>
          </ac:graphicFrameMkLst>
        </pc:graphicFrameChg>
      </pc:sldChg>
      <pc:sldChg chg="modSp add del">
        <pc:chgData name="Tim Jones" userId="ded421fd-7f94-4b6a-8829-a4b351dfaea9" providerId="ADAL" clId="{BD0728E2-A851-4727-AF2D-A3CC36ECDAE9}" dt="2019-09-02T14:04:16.460" v="1271" actId="2696"/>
        <pc:sldMkLst>
          <pc:docMk/>
          <pc:sldMk cId="2058577800" sldId="963"/>
        </pc:sldMkLst>
        <pc:spChg chg="mod">
          <ac:chgData name="Tim Jones" userId="ded421fd-7f94-4b6a-8829-a4b351dfaea9" providerId="ADAL" clId="{BD0728E2-A851-4727-AF2D-A3CC36ECDAE9}" dt="2019-09-02T11:38:04.225" v="895" actId="6549"/>
          <ac:spMkLst>
            <pc:docMk/>
            <pc:sldMk cId="2058577800" sldId="963"/>
            <ac:spMk id="3" creationId="{0643D791-A0E1-4207-B631-8C083DF5637A}"/>
          </ac:spMkLst>
        </pc:spChg>
      </pc:sldChg>
      <pc:sldChg chg="modSp add del">
        <pc:chgData name="Tim Jones" userId="ded421fd-7f94-4b6a-8829-a4b351dfaea9" providerId="ADAL" clId="{BD0728E2-A851-4727-AF2D-A3CC36ECDAE9}" dt="2019-09-02T14:04:16.561" v="1272" actId="2696"/>
        <pc:sldMkLst>
          <pc:docMk/>
          <pc:sldMk cId="3788962150" sldId="964"/>
        </pc:sldMkLst>
        <pc:spChg chg="mod">
          <ac:chgData name="Tim Jones" userId="ded421fd-7f94-4b6a-8829-a4b351dfaea9" providerId="ADAL" clId="{BD0728E2-A851-4727-AF2D-A3CC36ECDAE9}" dt="2019-09-02T11:38:00.098" v="894" actId="6549"/>
          <ac:spMkLst>
            <pc:docMk/>
            <pc:sldMk cId="3788962150" sldId="964"/>
            <ac:spMk id="3" creationId="{0643D791-A0E1-4207-B631-8C083DF5637A}"/>
          </ac:spMkLst>
        </pc:spChg>
      </pc:sldChg>
      <pc:sldChg chg="add del">
        <pc:chgData name="Tim Jones" userId="ded421fd-7f94-4b6a-8829-a4b351dfaea9" providerId="ADAL" clId="{BD0728E2-A851-4727-AF2D-A3CC36ECDAE9}" dt="2019-09-02T14:04:16.658" v="1273" actId="2696"/>
        <pc:sldMkLst>
          <pc:docMk/>
          <pc:sldMk cId="3706678210" sldId="965"/>
        </pc:sldMkLst>
      </pc:sldChg>
      <pc:sldChg chg="add del">
        <pc:chgData name="Tim Jones" userId="ded421fd-7f94-4b6a-8829-a4b351dfaea9" providerId="ADAL" clId="{BD0728E2-A851-4727-AF2D-A3CC36ECDAE9}" dt="2019-09-02T14:04:12.154" v="1268" actId="2696"/>
        <pc:sldMkLst>
          <pc:docMk/>
          <pc:sldMk cId="1566232753" sldId="966"/>
        </pc:sldMkLst>
      </pc:sldChg>
      <pc:sldChg chg="modSp add">
        <pc:chgData name="Tim Jones" userId="ded421fd-7f94-4b6a-8829-a4b351dfaea9" providerId="ADAL" clId="{BD0728E2-A851-4727-AF2D-A3CC36ECDAE9}" dt="2019-09-02T14:05:59.109" v="1357" actId="20577"/>
        <pc:sldMkLst>
          <pc:docMk/>
          <pc:sldMk cId="1496143993" sldId="967"/>
        </pc:sldMkLst>
        <pc:spChg chg="mod">
          <ac:chgData name="Tim Jones" userId="ded421fd-7f94-4b6a-8829-a4b351dfaea9" providerId="ADAL" clId="{BD0728E2-A851-4727-AF2D-A3CC36ECDAE9}" dt="2019-09-02T14:05:59.109" v="1357" actId="20577"/>
          <ac:spMkLst>
            <pc:docMk/>
            <pc:sldMk cId="1496143993" sldId="967"/>
            <ac:spMk id="11266" creationId="{00000000-0000-0000-0000-000000000000}"/>
          </ac:spMkLst>
        </pc:spChg>
      </pc:sldChg>
      <pc:sldChg chg="modSp add">
        <pc:chgData name="Tim Jones" userId="ded421fd-7f94-4b6a-8829-a4b351dfaea9" providerId="ADAL" clId="{BD0728E2-A851-4727-AF2D-A3CC36ECDAE9}" dt="2019-09-02T14:06:04.826" v="1360" actId="20577"/>
        <pc:sldMkLst>
          <pc:docMk/>
          <pc:sldMk cId="914035294" sldId="968"/>
        </pc:sldMkLst>
        <pc:spChg chg="mod">
          <ac:chgData name="Tim Jones" userId="ded421fd-7f94-4b6a-8829-a4b351dfaea9" providerId="ADAL" clId="{BD0728E2-A851-4727-AF2D-A3CC36ECDAE9}" dt="2019-09-02T14:06:04.826" v="1360" actId="20577"/>
          <ac:spMkLst>
            <pc:docMk/>
            <pc:sldMk cId="914035294" sldId="968"/>
            <ac:spMk id="11266" creationId="{00000000-0000-0000-0000-000000000000}"/>
          </ac:spMkLst>
        </pc:spChg>
      </pc:sldChg>
      <pc:sldChg chg="modSp add">
        <pc:chgData name="Tim Jones" userId="ded421fd-7f94-4b6a-8829-a4b351dfaea9" providerId="ADAL" clId="{BD0728E2-A851-4727-AF2D-A3CC36ECDAE9}" dt="2019-09-02T14:05:11.753" v="1330" actId="20577"/>
        <pc:sldMkLst>
          <pc:docMk/>
          <pc:sldMk cId="377921653" sldId="969"/>
        </pc:sldMkLst>
        <pc:spChg chg="mod">
          <ac:chgData name="Tim Jones" userId="ded421fd-7f94-4b6a-8829-a4b351dfaea9" providerId="ADAL" clId="{BD0728E2-A851-4727-AF2D-A3CC36ECDAE9}" dt="2019-09-02T14:05:11.753" v="1330" actId="20577"/>
          <ac:spMkLst>
            <pc:docMk/>
            <pc:sldMk cId="377921653" sldId="969"/>
            <ac:spMk id="11266" creationId="{00000000-0000-0000-0000-000000000000}"/>
          </ac:spMkLst>
        </pc:spChg>
      </pc:sldChg>
      <pc:sldChg chg="modSp add">
        <pc:chgData name="Tim Jones" userId="ded421fd-7f94-4b6a-8829-a4b351dfaea9" providerId="ADAL" clId="{BD0728E2-A851-4727-AF2D-A3CC36ECDAE9}" dt="2019-09-02T14:05:15.583" v="1333" actId="20577"/>
        <pc:sldMkLst>
          <pc:docMk/>
          <pc:sldMk cId="946913795" sldId="970"/>
        </pc:sldMkLst>
        <pc:spChg chg="mod">
          <ac:chgData name="Tim Jones" userId="ded421fd-7f94-4b6a-8829-a4b351dfaea9" providerId="ADAL" clId="{BD0728E2-A851-4727-AF2D-A3CC36ECDAE9}" dt="2019-09-02T14:05:15.583" v="1333" actId="20577"/>
          <ac:spMkLst>
            <pc:docMk/>
            <pc:sldMk cId="946913795" sldId="970"/>
            <ac:spMk id="11266" creationId="{00000000-0000-0000-0000-000000000000}"/>
          </ac:spMkLst>
        </pc:spChg>
      </pc:sldChg>
      <pc:sldChg chg="modSp add">
        <pc:chgData name="Tim Jones" userId="ded421fd-7f94-4b6a-8829-a4b351dfaea9" providerId="ADAL" clId="{BD0728E2-A851-4727-AF2D-A3CC36ECDAE9}" dt="2019-09-02T14:05:19.982" v="1336" actId="20577"/>
        <pc:sldMkLst>
          <pc:docMk/>
          <pc:sldMk cId="1676479118" sldId="971"/>
        </pc:sldMkLst>
        <pc:spChg chg="mod">
          <ac:chgData name="Tim Jones" userId="ded421fd-7f94-4b6a-8829-a4b351dfaea9" providerId="ADAL" clId="{BD0728E2-A851-4727-AF2D-A3CC36ECDAE9}" dt="2019-09-02T14:05:19.982" v="1336" actId="20577"/>
          <ac:spMkLst>
            <pc:docMk/>
            <pc:sldMk cId="1676479118" sldId="971"/>
            <ac:spMk id="11266" creationId="{00000000-0000-0000-0000-000000000000}"/>
          </ac:spMkLst>
        </pc:spChg>
      </pc:sldChg>
      <pc:sldChg chg="modSp add">
        <pc:chgData name="Tim Jones" userId="ded421fd-7f94-4b6a-8829-a4b351dfaea9" providerId="ADAL" clId="{BD0728E2-A851-4727-AF2D-A3CC36ECDAE9}" dt="2019-09-02T14:05:25.145" v="1339" actId="20577"/>
        <pc:sldMkLst>
          <pc:docMk/>
          <pc:sldMk cId="1092714473" sldId="972"/>
        </pc:sldMkLst>
        <pc:spChg chg="mod">
          <ac:chgData name="Tim Jones" userId="ded421fd-7f94-4b6a-8829-a4b351dfaea9" providerId="ADAL" clId="{BD0728E2-A851-4727-AF2D-A3CC36ECDAE9}" dt="2019-09-02T14:05:25.145" v="1339" actId="20577"/>
          <ac:spMkLst>
            <pc:docMk/>
            <pc:sldMk cId="1092714473" sldId="972"/>
            <ac:spMk id="11266" creationId="{00000000-0000-0000-0000-000000000000}"/>
          </ac:spMkLst>
        </pc:spChg>
      </pc:sldChg>
      <pc:sldChg chg="modSp add">
        <pc:chgData name="Tim Jones" userId="ded421fd-7f94-4b6a-8829-a4b351dfaea9" providerId="ADAL" clId="{BD0728E2-A851-4727-AF2D-A3CC36ECDAE9}" dt="2019-09-02T14:05:29.695" v="1342" actId="20577"/>
        <pc:sldMkLst>
          <pc:docMk/>
          <pc:sldMk cId="3400651369" sldId="973"/>
        </pc:sldMkLst>
        <pc:spChg chg="mod">
          <ac:chgData name="Tim Jones" userId="ded421fd-7f94-4b6a-8829-a4b351dfaea9" providerId="ADAL" clId="{BD0728E2-A851-4727-AF2D-A3CC36ECDAE9}" dt="2019-09-02T14:05:29.695" v="1342" actId="20577"/>
          <ac:spMkLst>
            <pc:docMk/>
            <pc:sldMk cId="3400651369" sldId="973"/>
            <ac:spMk id="11266" creationId="{00000000-0000-0000-0000-000000000000}"/>
          </ac:spMkLst>
        </pc:spChg>
      </pc:sldChg>
      <pc:sldChg chg="modSp add">
        <pc:chgData name="Tim Jones" userId="ded421fd-7f94-4b6a-8829-a4b351dfaea9" providerId="ADAL" clId="{BD0728E2-A851-4727-AF2D-A3CC36ECDAE9}" dt="2019-09-02T14:05:33.162" v="1345" actId="20577"/>
        <pc:sldMkLst>
          <pc:docMk/>
          <pc:sldMk cId="1927709008" sldId="974"/>
        </pc:sldMkLst>
        <pc:spChg chg="mod">
          <ac:chgData name="Tim Jones" userId="ded421fd-7f94-4b6a-8829-a4b351dfaea9" providerId="ADAL" clId="{BD0728E2-A851-4727-AF2D-A3CC36ECDAE9}" dt="2019-09-02T14:05:33.162" v="1345" actId="20577"/>
          <ac:spMkLst>
            <pc:docMk/>
            <pc:sldMk cId="1927709008" sldId="974"/>
            <ac:spMk id="29698" creationId="{00000000-0000-0000-0000-000000000000}"/>
          </ac:spMkLst>
        </pc:spChg>
      </pc:sldChg>
      <pc:sldChg chg="addSp modSp add mod">
        <pc:chgData name="Tim Jones" userId="ded421fd-7f94-4b6a-8829-a4b351dfaea9" providerId="ADAL" clId="{BD0728E2-A851-4727-AF2D-A3CC36ECDAE9}" dt="2019-09-02T14:23:21.344" v="1388" actId="14100"/>
        <pc:sldMkLst>
          <pc:docMk/>
          <pc:sldMk cId="112333769" sldId="975"/>
        </pc:sldMkLst>
        <pc:spChg chg="mod">
          <ac:chgData name="Tim Jones" userId="ded421fd-7f94-4b6a-8829-a4b351dfaea9" providerId="ADAL" clId="{BD0728E2-A851-4727-AF2D-A3CC36ECDAE9}" dt="2019-09-02T14:23:03.736" v="1384" actId="5793"/>
          <ac:spMkLst>
            <pc:docMk/>
            <pc:sldMk cId="112333769" sldId="975"/>
            <ac:spMk id="29699" creationId="{00000000-0000-0000-0000-000000000000}"/>
          </ac:spMkLst>
        </pc:spChg>
        <pc:graphicFrameChg chg="add mod">
          <ac:chgData name="Tim Jones" userId="ded421fd-7f94-4b6a-8829-a4b351dfaea9" providerId="ADAL" clId="{BD0728E2-A851-4727-AF2D-A3CC36ECDAE9}" dt="2019-09-02T14:23:21.344" v="1388" actId="14100"/>
          <ac:graphicFrameMkLst>
            <pc:docMk/>
            <pc:sldMk cId="112333769" sldId="975"/>
            <ac:graphicFrameMk id="5" creationId="{6C85F65A-EA37-4A1A-B697-BA1EC5EB0CE5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Government</a:t>
            </a:r>
            <a:r>
              <a:rPr lang="en-GB" baseline="0"/>
              <a:t> debt to GDP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Pakistan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Sheet1!$B$2</c:f>
              <c:numCache>
                <c:formatCode>General</c:formatCode>
                <c:ptCount val="1"/>
                <c:pt idx="0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BF-4484-87A4-836381895449}"/>
            </c:ext>
          </c:extLst>
        </c:ser>
        <c:ser>
          <c:idx val="1"/>
          <c:order val="1"/>
          <c:tx>
            <c:v>Japan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Sheet1!$C$2</c:f>
              <c:numCache>
                <c:formatCode>General</c:formatCode>
                <c:ptCount val="1"/>
                <c:pt idx="0">
                  <c:v>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BF-4484-87A4-8363818954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0552608"/>
        <c:axId val="380555560"/>
      </c:barChart>
      <c:catAx>
        <c:axId val="38055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555560"/>
        <c:crosses val="autoZero"/>
        <c:auto val="1"/>
        <c:lblAlgn val="ctr"/>
        <c:lblOffset val="100"/>
        <c:noMultiLvlLbl val="0"/>
      </c:catAx>
      <c:valAx>
        <c:axId val="380555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% of GDP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552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Government</a:t>
            </a:r>
            <a:r>
              <a:rPr lang="en-GB" baseline="0"/>
              <a:t> debt to GDP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Pakistan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Sheet1!$B$2</c:f>
              <c:numCache>
                <c:formatCode>General</c:formatCode>
                <c:ptCount val="1"/>
                <c:pt idx="0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BF-4484-87A4-836381895449}"/>
            </c:ext>
          </c:extLst>
        </c:ser>
        <c:ser>
          <c:idx val="1"/>
          <c:order val="1"/>
          <c:tx>
            <c:v>Japan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Sheet1!$C$2</c:f>
              <c:numCache>
                <c:formatCode>General</c:formatCode>
                <c:ptCount val="1"/>
                <c:pt idx="0">
                  <c:v>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BF-4484-87A4-8363818954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0552608"/>
        <c:axId val="380555560"/>
      </c:barChart>
      <c:catAx>
        <c:axId val="38055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555560"/>
        <c:crosses val="autoZero"/>
        <c:auto val="1"/>
        <c:lblAlgn val="ctr"/>
        <c:lblOffset val="100"/>
        <c:noMultiLvlLbl val="0"/>
      </c:catAx>
      <c:valAx>
        <c:axId val="380555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% of GDP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552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External</a:t>
            </a:r>
            <a:r>
              <a:rPr lang="en-GB" baseline="0"/>
              <a:t> government debt service to revenue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Pakistan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Sheet1!$E$2</c:f>
              <c:numCache>
                <c:formatCode>General</c:formatCode>
                <c:ptCount val="1"/>
                <c:pt idx="0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6E-408C-9FEC-2FD1693265C4}"/>
            </c:ext>
          </c:extLst>
        </c:ser>
        <c:ser>
          <c:idx val="1"/>
          <c:order val="1"/>
          <c:tx>
            <c:v>Japan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Sheet1!$F$2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6E-408C-9FEC-2FD1693265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2530312"/>
        <c:axId val="382533592"/>
      </c:barChart>
      <c:catAx>
        <c:axId val="382530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2533592"/>
        <c:crosses val="autoZero"/>
        <c:auto val="1"/>
        <c:lblAlgn val="ctr"/>
        <c:lblOffset val="100"/>
        <c:noMultiLvlLbl val="0"/>
      </c:catAx>
      <c:valAx>
        <c:axId val="382533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% government revenue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2530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External government debt service to exports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Pakistan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Sheet1!$H$2</c:f>
              <c:numCache>
                <c:formatCode>General</c:formatCode>
                <c:ptCount val="1"/>
                <c:pt idx="0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5F-4A1C-BB58-7259235CF4DE}"/>
            </c:ext>
          </c:extLst>
        </c:ser>
        <c:ser>
          <c:idx val="1"/>
          <c:order val="1"/>
          <c:tx>
            <c:v>Japan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Sheet1!$I$2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5F-4A1C-BB58-7259235CF4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0553592"/>
        <c:axId val="380562776"/>
      </c:barChart>
      <c:catAx>
        <c:axId val="380553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562776"/>
        <c:crosses val="autoZero"/>
        <c:auto val="1"/>
        <c:lblAlgn val="ctr"/>
        <c:lblOffset val="100"/>
        <c:noMultiLvlLbl val="0"/>
      </c:catAx>
      <c:valAx>
        <c:axId val="380562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% of exports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553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Zambia's</a:t>
            </a:r>
            <a:r>
              <a:rPr lang="en-GB" baseline="0"/>
              <a:t> government debt by creditor ($billion)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4B2-46E7-B6C9-22E305280E7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4B2-46E7-B6C9-22E305280E7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4B2-46E7-B6C9-22E305280E7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4B2-46E7-B6C9-22E305280E7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4B2-46E7-B6C9-22E305280E7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4B2-46E7-B6C9-22E305280E7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World Bank</c:v>
                </c:pt>
                <c:pt idx="1">
                  <c:v>Other multilateral</c:v>
                </c:pt>
                <c:pt idx="2">
                  <c:v>Bilateral</c:v>
                </c:pt>
                <c:pt idx="3">
                  <c:v>Foreign currency bonds</c:v>
                </c:pt>
                <c:pt idx="4">
                  <c:v>Other private external</c:v>
                </c:pt>
                <c:pt idx="5">
                  <c:v>Domestic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1.6</c:v>
                </c:pt>
                <c:pt idx="1">
                  <c:v>0.3</c:v>
                </c:pt>
                <c:pt idx="2">
                  <c:v>3</c:v>
                </c:pt>
                <c:pt idx="3">
                  <c:v>3</c:v>
                </c:pt>
                <c:pt idx="4">
                  <c:v>3.4</c:v>
                </c:pt>
                <c:pt idx="5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4B2-46E7-B6C9-22E305280E7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Government</a:t>
            </a:r>
            <a:r>
              <a:rPr lang="en-GB" baseline="0"/>
              <a:t> debt to GDP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Pakistan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Sheet1!$B$2</c:f>
              <c:numCache>
                <c:formatCode>General</c:formatCode>
                <c:ptCount val="1"/>
                <c:pt idx="0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BF-4484-87A4-836381895449}"/>
            </c:ext>
          </c:extLst>
        </c:ser>
        <c:ser>
          <c:idx val="1"/>
          <c:order val="1"/>
          <c:tx>
            <c:v>Japan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Sheet1!$C$2</c:f>
              <c:numCache>
                <c:formatCode>General</c:formatCode>
                <c:ptCount val="1"/>
                <c:pt idx="0">
                  <c:v>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BF-4484-87A4-8363818954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0552608"/>
        <c:axId val="380555560"/>
      </c:barChart>
      <c:catAx>
        <c:axId val="38055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555560"/>
        <c:crosses val="autoZero"/>
        <c:auto val="1"/>
        <c:lblAlgn val="ctr"/>
        <c:lblOffset val="100"/>
        <c:noMultiLvlLbl val="0"/>
      </c:catAx>
      <c:valAx>
        <c:axId val="380555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% of GDP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552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External</a:t>
            </a:r>
            <a:r>
              <a:rPr lang="en-GB" baseline="0"/>
              <a:t> government debt service to revenue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Pakistan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Sheet1!$E$2</c:f>
              <c:numCache>
                <c:formatCode>General</c:formatCode>
                <c:ptCount val="1"/>
                <c:pt idx="0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6E-408C-9FEC-2FD1693265C4}"/>
            </c:ext>
          </c:extLst>
        </c:ser>
        <c:ser>
          <c:idx val="1"/>
          <c:order val="1"/>
          <c:tx>
            <c:v>Japan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Sheet1!$F$2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6E-408C-9FEC-2FD1693265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2530312"/>
        <c:axId val="382533592"/>
      </c:barChart>
      <c:catAx>
        <c:axId val="382530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2533592"/>
        <c:crosses val="autoZero"/>
        <c:auto val="1"/>
        <c:lblAlgn val="ctr"/>
        <c:lblOffset val="100"/>
        <c:noMultiLvlLbl val="0"/>
      </c:catAx>
      <c:valAx>
        <c:axId val="382533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% government revenue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2530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Government</a:t>
            </a:r>
            <a:r>
              <a:rPr lang="en-GB" baseline="0"/>
              <a:t> debt to GDP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Pakistan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Sheet1!$B$2</c:f>
              <c:numCache>
                <c:formatCode>General</c:formatCode>
                <c:ptCount val="1"/>
                <c:pt idx="0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BF-4484-87A4-836381895449}"/>
            </c:ext>
          </c:extLst>
        </c:ser>
        <c:ser>
          <c:idx val="1"/>
          <c:order val="1"/>
          <c:tx>
            <c:v>Japan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Sheet1!$C$2</c:f>
              <c:numCache>
                <c:formatCode>General</c:formatCode>
                <c:ptCount val="1"/>
                <c:pt idx="0">
                  <c:v>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BF-4484-87A4-8363818954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0552608"/>
        <c:axId val="380555560"/>
      </c:barChart>
      <c:catAx>
        <c:axId val="38055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555560"/>
        <c:crosses val="autoZero"/>
        <c:auto val="1"/>
        <c:lblAlgn val="ctr"/>
        <c:lblOffset val="100"/>
        <c:noMultiLvlLbl val="0"/>
      </c:catAx>
      <c:valAx>
        <c:axId val="380555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% of GDP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552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External</a:t>
            </a:r>
            <a:r>
              <a:rPr lang="en-GB" baseline="0"/>
              <a:t> government debt service to revenue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Pakistan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Sheet1!$E$2</c:f>
              <c:numCache>
                <c:formatCode>General</c:formatCode>
                <c:ptCount val="1"/>
                <c:pt idx="0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6E-408C-9FEC-2FD1693265C4}"/>
            </c:ext>
          </c:extLst>
        </c:ser>
        <c:ser>
          <c:idx val="1"/>
          <c:order val="1"/>
          <c:tx>
            <c:v>Japan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Sheet1!$F$2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6E-408C-9FEC-2FD1693265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2530312"/>
        <c:axId val="382533592"/>
      </c:barChart>
      <c:catAx>
        <c:axId val="382530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2533592"/>
        <c:crosses val="autoZero"/>
        <c:auto val="1"/>
        <c:lblAlgn val="ctr"/>
        <c:lblOffset val="100"/>
        <c:noMultiLvlLbl val="0"/>
      </c:catAx>
      <c:valAx>
        <c:axId val="382533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% government revenue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2530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External government debt service to exports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Pakistan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Sheet1!$H$2</c:f>
              <c:numCache>
                <c:formatCode>General</c:formatCode>
                <c:ptCount val="1"/>
                <c:pt idx="0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5F-4A1C-BB58-7259235CF4DE}"/>
            </c:ext>
          </c:extLst>
        </c:ser>
        <c:ser>
          <c:idx val="1"/>
          <c:order val="1"/>
          <c:tx>
            <c:v>Japan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Sheet1!$I$2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5F-4A1C-BB58-7259235CF4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0553592"/>
        <c:axId val="380562776"/>
      </c:barChart>
      <c:catAx>
        <c:axId val="380553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562776"/>
        <c:crosses val="autoZero"/>
        <c:auto val="1"/>
        <c:lblAlgn val="ctr"/>
        <c:lblOffset val="100"/>
        <c:noMultiLvlLbl val="0"/>
      </c:catAx>
      <c:valAx>
        <c:axId val="380562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% of exports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553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Government</a:t>
            </a:r>
            <a:r>
              <a:rPr lang="en-GB" baseline="0"/>
              <a:t> debt to GDP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Pakistan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Sheet1!$B$2</c:f>
              <c:numCache>
                <c:formatCode>General</c:formatCode>
                <c:ptCount val="1"/>
                <c:pt idx="0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BF-4484-87A4-836381895449}"/>
            </c:ext>
          </c:extLst>
        </c:ser>
        <c:ser>
          <c:idx val="1"/>
          <c:order val="1"/>
          <c:tx>
            <c:v>Japan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Sheet1!$C$2</c:f>
              <c:numCache>
                <c:formatCode>General</c:formatCode>
                <c:ptCount val="1"/>
                <c:pt idx="0">
                  <c:v>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BF-4484-87A4-8363818954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0552608"/>
        <c:axId val="380555560"/>
      </c:barChart>
      <c:catAx>
        <c:axId val="38055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555560"/>
        <c:crosses val="autoZero"/>
        <c:auto val="1"/>
        <c:lblAlgn val="ctr"/>
        <c:lblOffset val="100"/>
        <c:noMultiLvlLbl val="0"/>
      </c:catAx>
      <c:valAx>
        <c:axId val="380555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% of GDP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552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External</a:t>
            </a:r>
            <a:r>
              <a:rPr lang="en-GB" baseline="0"/>
              <a:t> government debt service to revenue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Pakistan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Sheet1!$E$2</c:f>
              <c:numCache>
                <c:formatCode>General</c:formatCode>
                <c:ptCount val="1"/>
                <c:pt idx="0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6E-408C-9FEC-2FD1693265C4}"/>
            </c:ext>
          </c:extLst>
        </c:ser>
        <c:ser>
          <c:idx val="1"/>
          <c:order val="1"/>
          <c:tx>
            <c:v>Japan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Sheet1!$F$2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6E-408C-9FEC-2FD1693265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2530312"/>
        <c:axId val="382533592"/>
      </c:barChart>
      <c:catAx>
        <c:axId val="382530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2533592"/>
        <c:crosses val="autoZero"/>
        <c:auto val="1"/>
        <c:lblAlgn val="ctr"/>
        <c:lblOffset val="100"/>
        <c:noMultiLvlLbl val="0"/>
      </c:catAx>
      <c:valAx>
        <c:axId val="382533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% government revenue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2530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External government debt service to exports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Pakistan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Sheet1!$H$2</c:f>
              <c:numCache>
                <c:formatCode>General</c:formatCode>
                <c:ptCount val="1"/>
                <c:pt idx="0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5F-4A1C-BB58-7259235CF4DE}"/>
            </c:ext>
          </c:extLst>
        </c:ser>
        <c:ser>
          <c:idx val="1"/>
          <c:order val="1"/>
          <c:tx>
            <c:v>Japan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Sheet1!$I$2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5F-4A1C-BB58-7259235CF4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0553592"/>
        <c:axId val="380562776"/>
      </c:barChart>
      <c:catAx>
        <c:axId val="380553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562776"/>
        <c:crosses val="autoZero"/>
        <c:auto val="1"/>
        <c:lblAlgn val="ctr"/>
        <c:lblOffset val="100"/>
        <c:noMultiLvlLbl val="0"/>
      </c:catAx>
      <c:valAx>
        <c:axId val="380562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% of exports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553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8341" cy="46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80" tIns="45290" rIns="90580" bIns="45290" numCol="1" anchor="t" anchorCtr="0" compatLnSpc="1">
            <a:prstTxWarp prst="textNoShape">
              <a:avLst/>
            </a:prstTxWarp>
          </a:bodyPr>
          <a:lstStyle>
            <a:lvl1pPr defTabSz="906463">
              <a:defRPr sz="1200" b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89" y="0"/>
            <a:ext cx="3038340" cy="46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80" tIns="45290" rIns="90580" bIns="45290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 b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29574"/>
            <a:ext cx="3038341" cy="465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80" tIns="45290" rIns="90580" bIns="45290" numCol="1" anchor="b" anchorCtr="0" compatLnSpc="1">
            <a:prstTxWarp prst="textNoShape">
              <a:avLst/>
            </a:prstTxWarp>
          </a:bodyPr>
          <a:lstStyle>
            <a:lvl1pPr defTabSz="906463">
              <a:defRPr sz="1200" b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89" y="8829574"/>
            <a:ext cx="3038340" cy="465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80" tIns="45290" rIns="90580" bIns="45290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 b="0"/>
            </a:lvl1pPr>
          </a:lstStyle>
          <a:p>
            <a:pPr>
              <a:defRPr/>
            </a:pPr>
            <a:fld id="{CE297765-D76F-4FB6-A066-3CD27A3584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8341" cy="46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80" tIns="45290" rIns="90580" bIns="45290" numCol="1" anchor="t" anchorCtr="0" compatLnSpc="1">
            <a:prstTxWarp prst="textNoShape">
              <a:avLst/>
            </a:prstTxWarp>
          </a:bodyPr>
          <a:lstStyle>
            <a:lvl1pPr defTabSz="906463">
              <a:defRPr sz="1200" b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059" y="0"/>
            <a:ext cx="3038341" cy="46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80" tIns="45290" rIns="90580" bIns="45290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 b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6612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389" y="4415531"/>
            <a:ext cx="5139624" cy="4183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80" tIns="45290" rIns="90580" bIns="45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31059"/>
            <a:ext cx="3038341" cy="46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80" tIns="45290" rIns="90580" bIns="45290" numCol="1" anchor="b" anchorCtr="0" compatLnSpc="1">
            <a:prstTxWarp prst="textNoShape">
              <a:avLst/>
            </a:prstTxWarp>
          </a:bodyPr>
          <a:lstStyle>
            <a:lvl1pPr defTabSz="906463">
              <a:defRPr sz="1200" b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059" y="8831059"/>
            <a:ext cx="3038341" cy="46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80" tIns="45290" rIns="90580" bIns="45290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 b="0"/>
            </a:lvl1pPr>
          </a:lstStyle>
          <a:p>
            <a:pPr>
              <a:defRPr/>
            </a:pPr>
            <a:fld id="{325A6455-8A88-48C8-A89A-D4BB491752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797147-E5AF-4524-987C-7A85BCD6371A}" type="slidenum">
              <a:rPr lang="en-GB" altLang="en-US" sz="1200" b="0" smtClean="0"/>
              <a:pPr/>
              <a:t>2</a:t>
            </a:fld>
            <a:endParaRPr lang="en-GB" altLang="en-US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61254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F6923D-51EF-4881-8009-D6F600FDF022}" type="slidenum">
              <a:rPr lang="en-GB" altLang="en-US" sz="1200" b="0" smtClean="0"/>
              <a:pPr/>
              <a:t>11</a:t>
            </a:fld>
            <a:endParaRPr lang="en-GB" altLang="en-US" sz="1200" b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3721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797147-E5AF-4524-987C-7A85BCD6371A}" type="slidenum">
              <a:rPr lang="en-GB" altLang="en-US" sz="1200" b="0" smtClean="0"/>
              <a:pPr/>
              <a:t>12</a:t>
            </a:fld>
            <a:endParaRPr lang="en-GB" altLang="en-US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4247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797147-E5AF-4524-987C-7A85BCD6371A}" type="slidenum">
              <a:rPr lang="en-GB" altLang="en-US" sz="1200" b="0" smtClean="0"/>
              <a:pPr/>
              <a:t>13</a:t>
            </a:fld>
            <a:endParaRPr lang="en-GB" altLang="en-US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50542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797147-E5AF-4524-987C-7A85BCD6371A}" type="slidenum">
              <a:rPr lang="en-GB" altLang="en-US" sz="1200" b="0" smtClean="0"/>
              <a:pPr/>
              <a:t>14</a:t>
            </a:fld>
            <a:endParaRPr lang="en-GB" altLang="en-US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6200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797147-E5AF-4524-987C-7A85BCD6371A}" type="slidenum">
              <a:rPr lang="en-GB" altLang="en-US" sz="1200" b="0" smtClean="0"/>
              <a:pPr/>
              <a:t>15</a:t>
            </a:fld>
            <a:endParaRPr lang="en-GB" altLang="en-US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37799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797147-E5AF-4524-987C-7A85BCD6371A}" type="slidenum">
              <a:rPr lang="en-GB" altLang="en-US" sz="1200" b="0" smtClean="0"/>
              <a:pPr/>
              <a:t>16</a:t>
            </a:fld>
            <a:endParaRPr lang="en-GB" altLang="en-US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62146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F6923D-51EF-4881-8009-D6F600FDF022}" type="slidenum">
              <a:rPr lang="en-GB" altLang="en-US" sz="1200" b="0" smtClean="0"/>
              <a:pPr/>
              <a:t>17</a:t>
            </a:fld>
            <a:endParaRPr lang="en-GB" altLang="en-US" sz="1200" b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72720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F6923D-51EF-4881-8009-D6F600FDF022}" type="slidenum">
              <a:rPr lang="en-GB" altLang="en-US" sz="1200" b="0" smtClean="0"/>
              <a:pPr/>
              <a:t>18</a:t>
            </a:fld>
            <a:endParaRPr lang="en-GB" altLang="en-US" sz="1200" b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7971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797147-E5AF-4524-987C-7A85BCD6371A}" type="slidenum">
              <a:rPr lang="en-GB" altLang="en-US" sz="1200" b="0" smtClean="0"/>
              <a:pPr/>
              <a:t>19</a:t>
            </a:fld>
            <a:endParaRPr lang="en-GB" altLang="en-US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30933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797147-E5AF-4524-987C-7A85BCD6371A}" type="slidenum">
              <a:rPr lang="en-GB" altLang="en-US" sz="1200" b="0" smtClean="0"/>
              <a:pPr/>
              <a:t>20</a:t>
            </a:fld>
            <a:endParaRPr lang="en-GB" altLang="en-US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1632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797147-E5AF-4524-987C-7A85BCD6371A}" type="slidenum">
              <a:rPr lang="en-GB" altLang="en-US" sz="1200" b="0" smtClean="0"/>
              <a:pPr/>
              <a:t>3</a:t>
            </a:fld>
            <a:endParaRPr lang="en-GB" altLang="en-US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8479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797147-E5AF-4524-987C-7A85BCD6371A}" type="slidenum">
              <a:rPr lang="en-GB" altLang="en-US" sz="1200" b="0" smtClean="0"/>
              <a:pPr/>
              <a:t>21</a:t>
            </a:fld>
            <a:endParaRPr lang="en-GB" altLang="en-US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3534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797147-E5AF-4524-987C-7A85BCD6371A}" type="slidenum">
              <a:rPr lang="en-GB" altLang="en-US" sz="1200" b="0" smtClean="0"/>
              <a:pPr/>
              <a:t>22</a:t>
            </a:fld>
            <a:endParaRPr lang="en-GB" altLang="en-US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35191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797147-E5AF-4524-987C-7A85BCD6371A}" type="slidenum">
              <a:rPr lang="en-GB" altLang="en-US" sz="1200" b="0" smtClean="0"/>
              <a:pPr/>
              <a:t>23</a:t>
            </a:fld>
            <a:endParaRPr lang="en-GB" altLang="en-US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14690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797147-E5AF-4524-987C-7A85BCD6371A}" type="slidenum">
              <a:rPr lang="en-GB" altLang="en-US" sz="1200" b="0" smtClean="0"/>
              <a:pPr/>
              <a:t>24</a:t>
            </a:fld>
            <a:endParaRPr lang="en-GB" altLang="en-US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7865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797147-E5AF-4524-987C-7A85BCD6371A}" type="slidenum">
              <a:rPr lang="en-GB" altLang="en-US" sz="1200" b="0" smtClean="0"/>
              <a:pPr/>
              <a:t>4</a:t>
            </a:fld>
            <a:endParaRPr lang="en-GB" altLang="en-US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7988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F6923D-51EF-4881-8009-D6F600FDF022}" type="slidenum">
              <a:rPr lang="en-GB" altLang="en-US" sz="1200" b="0" smtClean="0"/>
              <a:pPr/>
              <a:t>5</a:t>
            </a:fld>
            <a:endParaRPr lang="en-GB" altLang="en-US" sz="1200" b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797147-E5AF-4524-987C-7A85BCD6371A}" type="slidenum">
              <a:rPr lang="en-GB" altLang="en-US" sz="1200" b="0" smtClean="0"/>
              <a:pPr/>
              <a:t>6</a:t>
            </a:fld>
            <a:endParaRPr lang="en-GB" altLang="en-US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8402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F6923D-51EF-4881-8009-D6F600FDF022}" type="slidenum">
              <a:rPr lang="en-GB" altLang="en-US" sz="1200" b="0" smtClean="0"/>
              <a:pPr/>
              <a:t>7</a:t>
            </a:fld>
            <a:endParaRPr lang="en-GB" altLang="en-US" sz="1200" b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9496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F6923D-51EF-4881-8009-D6F600FDF022}" type="slidenum">
              <a:rPr lang="en-GB" altLang="en-US" sz="1200" b="0" smtClean="0"/>
              <a:pPr/>
              <a:t>8</a:t>
            </a:fld>
            <a:endParaRPr lang="en-GB" altLang="en-US" sz="1200" b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964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F6923D-51EF-4881-8009-D6F600FDF022}" type="slidenum">
              <a:rPr lang="en-GB" altLang="en-US" sz="1200" b="0" smtClean="0"/>
              <a:pPr/>
              <a:t>9</a:t>
            </a:fld>
            <a:endParaRPr lang="en-GB" altLang="en-US" sz="1200" b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43882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64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F6923D-51EF-4881-8009-D6F600FDF022}" type="slidenum">
              <a:rPr lang="en-GB" altLang="en-US" sz="1200" b="0" smtClean="0"/>
              <a:pPr/>
              <a:t>10</a:t>
            </a:fld>
            <a:endParaRPr lang="en-GB" altLang="en-US" sz="1200" b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42" y="4415531"/>
            <a:ext cx="5607318" cy="418360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5680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65FBE-C63F-4AE7-A54F-D328BED3D5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3213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07A1A-B760-4CCF-972F-AB0A059ED7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511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75186-E1CF-46EE-BD8A-3B4AED11C2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945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15827-003C-4249-A41B-7F29DA2EDC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455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35AF6-F256-4274-A6CF-A2D3FA9DC0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9641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92C8C-07B5-4159-A45F-EE38F8AB06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616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4D89F-1E55-439E-9884-6615E993B8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5089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5E15D-CB82-4BCD-8DC4-DC38B7B342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7512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2653-48AA-4601-9CEE-6A1EB987BA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8461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635C1-4FA2-46B5-8C31-6158CB403F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849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E8EA1-C797-40F3-BE35-B1FCCA17D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96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F950B-D61C-493F-9B87-869FF9F360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7732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98CA4-E788-466C-8128-F6FA4D1439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113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0FF72-DA4B-4649-B7DE-58D6DC1591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8483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22845298-282C-45BC-B7E3-FA37493D1F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tim@jubileedebt.org.uk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2133600"/>
            <a:ext cx="9144000" cy="1470025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82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000" dirty="0">
                <a:solidFill>
                  <a:schemeClr val="bg1"/>
                </a:solidFill>
                <a:latin typeface="Verdana" panose="020B0604030504040204" pitchFamily="34" charset="0"/>
              </a:rPr>
              <a:t>Key debt concepts</a:t>
            </a:r>
          </a:p>
        </p:txBody>
      </p:sp>
      <p:pic>
        <p:nvPicPr>
          <p:cNvPr id="4099" name="Picture 5" descr="JubileeDebtRGBLogo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00" y="4581525"/>
            <a:ext cx="2160588" cy="11255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6204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2. Debt to GDP or debt payments?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 algn="ctr"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endParaRPr lang="en-US" altLang="en-US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3D791-A0E1-4207-B631-8C083DF5637A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85800" y="5064702"/>
            <a:ext cx="8062664" cy="1316626"/>
          </a:xfrm>
        </p:spPr>
        <p:txBody>
          <a:bodyPr/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Government of Pakistan can borrow at 13% interest rate (in foreign currency)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02C539F-EE72-4B23-B262-1B6AA52F60B6}"/>
              </a:ext>
            </a:extLst>
          </p:cNvPr>
          <p:cNvGraphicFramePr>
            <a:graphicFrameLocks/>
          </p:cNvGraphicFramePr>
          <p:nvPr/>
        </p:nvGraphicFramePr>
        <p:xfrm>
          <a:off x="467544" y="2132856"/>
          <a:ext cx="253630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C636050C-82C2-49F8-BC87-B78C6CC770EA}"/>
              </a:ext>
            </a:extLst>
          </p:cNvPr>
          <p:cNvGraphicFramePr>
            <a:graphicFrameLocks/>
          </p:cNvGraphicFramePr>
          <p:nvPr/>
        </p:nvGraphicFramePr>
        <p:xfrm>
          <a:off x="3271168" y="2132856"/>
          <a:ext cx="257403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476AAECA-C9A1-4C56-99D2-192BB532FC2D}"/>
              </a:ext>
            </a:extLst>
          </p:cNvPr>
          <p:cNvGraphicFramePr>
            <a:graphicFrameLocks/>
          </p:cNvGraphicFramePr>
          <p:nvPr/>
        </p:nvGraphicFramePr>
        <p:xfrm>
          <a:off x="6300192" y="2146909"/>
          <a:ext cx="257403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92714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2. Debt to GDP or debt payments?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 algn="ctr"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endParaRPr lang="en-US" altLang="en-US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3D791-A0E1-4207-B631-8C083DF5637A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85800" y="5064702"/>
            <a:ext cx="8062664" cy="1316626"/>
          </a:xfrm>
        </p:spPr>
        <p:txBody>
          <a:bodyPr/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Government of Pakistan can borrow at 13% interest rate (in foreign currency)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Government of Japan can borrow at -0.3% interest rate (in  local currency)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02C539F-EE72-4B23-B262-1B6AA52F60B6}"/>
              </a:ext>
            </a:extLst>
          </p:cNvPr>
          <p:cNvGraphicFramePr>
            <a:graphicFrameLocks/>
          </p:cNvGraphicFramePr>
          <p:nvPr/>
        </p:nvGraphicFramePr>
        <p:xfrm>
          <a:off x="467544" y="2132856"/>
          <a:ext cx="253630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C636050C-82C2-49F8-BC87-B78C6CC770EA}"/>
              </a:ext>
            </a:extLst>
          </p:cNvPr>
          <p:cNvGraphicFramePr>
            <a:graphicFrameLocks/>
          </p:cNvGraphicFramePr>
          <p:nvPr/>
        </p:nvGraphicFramePr>
        <p:xfrm>
          <a:off x="3271168" y="2132856"/>
          <a:ext cx="257403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476AAECA-C9A1-4C56-99D2-192BB532FC2D}"/>
              </a:ext>
            </a:extLst>
          </p:cNvPr>
          <p:cNvGraphicFramePr>
            <a:graphicFrameLocks/>
          </p:cNvGraphicFramePr>
          <p:nvPr/>
        </p:nvGraphicFramePr>
        <p:xfrm>
          <a:off x="6300192" y="2146909"/>
          <a:ext cx="257403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00651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2. Debt payments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7172" y="1711325"/>
            <a:ext cx="8218487" cy="4813300"/>
          </a:xfrm>
        </p:spPr>
        <p:txBody>
          <a:bodyPr/>
          <a:lstStyle/>
          <a:p>
            <a:r>
              <a:rPr lang="en-GB" altLang="en-US" sz="2800" b="1" dirty="0">
                <a:latin typeface="Arial" panose="020B0604020202020204" pitchFamily="34" charset="0"/>
              </a:rPr>
              <a:t>Debt service = principal + interest + charges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r>
              <a:rPr lang="en-GB" altLang="en-US" sz="2800" b="1" dirty="0">
                <a:latin typeface="Arial" panose="020B0604020202020204" pitchFamily="34" charset="0"/>
              </a:rPr>
              <a:t>Principal = Amortization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r>
              <a:rPr lang="en-GB" altLang="en-US" sz="2800" b="1" dirty="0">
                <a:latin typeface="Arial" panose="020B0604020202020204" pitchFamily="34" charset="0"/>
              </a:rPr>
              <a:t>Interest + charges</a:t>
            </a:r>
            <a:endParaRPr lang="en-GB" altLang="en-US" sz="24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1927709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2. Debt to GDP or debt payments?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7172" y="1711325"/>
            <a:ext cx="8218487" cy="4813300"/>
          </a:xfrm>
        </p:spPr>
        <p:txBody>
          <a:bodyPr/>
          <a:lstStyle/>
          <a:p>
            <a:r>
              <a:rPr lang="en-GB" altLang="en-US" sz="2800" b="1" dirty="0">
                <a:latin typeface="Arial" panose="020B0604020202020204" pitchFamily="34" charset="0"/>
              </a:rPr>
              <a:t>Debt payments as a proportion of government revenue</a:t>
            </a:r>
          </a:p>
          <a:p>
            <a:pPr lvl="1"/>
            <a:r>
              <a:rPr lang="en-GB" altLang="en-US" sz="2000" b="1" dirty="0">
                <a:latin typeface="Arial" panose="020B0604020202020204" pitchFamily="34" charset="0"/>
              </a:rPr>
              <a:t>Includes interest</a:t>
            </a:r>
          </a:p>
          <a:p>
            <a:pPr lvl="1"/>
            <a:r>
              <a:rPr lang="en-GB" altLang="en-US" sz="2000" b="1" dirty="0">
                <a:latin typeface="Arial" panose="020B0604020202020204" pitchFamily="34" charset="0"/>
              </a:rPr>
              <a:t>Is measure of the burden on the government</a:t>
            </a:r>
            <a:br>
              <a:rPr lang="en-GB" altLang="en-US" sz="2000" b="1" dirty="0">
                <a:latin typeface="Arial" panose="020B0604020202020204" pitchFamily="34" charset="0"/>
              </a:rPr>
            </a:br>
            <a:br>
              <a:rPr lang="en-GB" altLang="en-US" sz="2000" b="1" dirty="0">
                <a:latin typeface="Arial" panose="020B0604020202020204" pitchFamily="34" charset="0"/>
              </a:rPr>
            </a:br>
            <a:r>
              <a:rPr lang="en-GB" altLang="en-US" sz="2000" b="1" dirty="0">
                <a:latin typeface="Arial" panose="020B0604020202020204" pitchFamily="34" charset="0"/>
              </a:rPr>
              <a:t>But:</a:t>
            </a:r>
          </a:p>
          <a:p>
            <a:pPr lvl="1"/>
            <a:r>
              <a:rPr lang="en-GB" altLang="en-US" sz="2000" b="1" dirty="0">
                <a:latin typeface="Arial" panose="020B0604020202020204" pitchFamily="34" charset="0"/>
              </a:rPr>
              <a:t>Projections into the future can only ever be estimates</a:t>
            </a:r>
          </a:p>
          <a:p>
            <a:pPr lvl="1"/>
            <a:r>
              <a:rPr lang="en-GB" altLang="en-US" sz="2000" b="1" dirty="0">
                <a:latin typeface="Arial" panose="020B0604020202020204" pitchFamily="34" charset="0"/>
              </a:rPr>
              <a:t>Principal payments not an issue </a:t>
            </a:r>
            <a:r>
              <a:rPr lang="en-GB" altLang="en-US" sz="2000" b="1" i="1" dirty="0">
                <a:latin typeface="Arial" panose="020B0604020202020204" pitchFamily="34" charset="0"/>
              </a:rPr>
              <a:t>if</a:t>
            </a:r>
            <a:r>
              <a:rPr lang="en-GB" altLang="en-US" sz="2000" b="1" dirty="0">
                <a:latin typeface="Arial" panose="020B0604020202020204" pitchFamily="34" charset="0"/>
              </a:rPr>
              <a:t> they can be refinanced with new loans</a:t>
            </a:r>
          </a:p>
          <a:p>
            <a:pPr lvl="1"/>
            <a:endParaRPr lang="en-GB" altLang="en-US" sz="2000" b="1" dirty="0">
              <a:latin typeface="Arial" panose="020B0604020202020204" pitchFamily="34" charset="0"/>
            </a:endParaRPr>
          </a:p>
          <a:p>
            <a:r>
              <a:rPr lang="en-GB" altLang="en-US" sz="2400" b="1" dirty="0">
                <a:latin typeface="Arial" panose="020B0604020202020204" pitchFamily="34" charset="0"/>
              </a:rPr>
              <a:t>External debt payments as a proportion of exports</a:t>
            </a:r>
          </a:p>
          <a:p>
            <a:pPr lvl="1"/>
            <a:r>
              <a:rPr lang="en-GB" altLang="en-US" sz="2000" b="1" dirty="0">
                <a:latin typeface="Arial" panose="020B0604020202020204" pitchFamily="34" charset="0"/>
              </a:rPr>
              <a:t>Shows impact of debt payments on financial relationship with rest of the world</a:t>
            </a:r>
          </a:p>
          <a:p>
            <a:endParaRPr lang="en-GB" altLang="en-US" sz="2400" b="1" dirty="0">
              <a:latin typeface="Arial" panose="020B0604020202020204" pitchFamily="34" charset="0"/>
            </a:endParaRPr>
          </a:p>
          <a:p>
            <a:pPr lvl="1"/>
            <a:endParaRPr lang="en-GB" altLang="en-US" sz="2000" b="1" dirty="0">
              <a:latin typeface="Arial" panose="020B0604020202020204" pitchFamily="34" charset="0"/>
            </a:endParaRPr>
          </a:p>
          <a:p>
            <a:pPr lvl="1"/>
            <a:endParaRPr lang="en-GB" altLang="en-US" sz="2000" b="1" dirty="0">
              <a:latin typeface="Arial" panose="020B0604020202020204" pitchFamily="34" charset="0"/>
            </a:endParaRPr>
          </a:p>
          <a:p>
            <a:pPr lvl="1"/>
            <a:endParaRPr lang="en-GB" altLang="en-US" sz="20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56674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3. Categories of creditors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7172" y="1711325"/>
            <a:ext cx="8218487" cy="4813300"/>
          </a:xfrm>
        </p:spPr>
        <p:txBody>
          <a:bodyPr/>
          <a:lstStyle/>
          <a:p>
            <a:r>
              <a:rPr lang="en-GB" altLang="en-US" sz="2800" b="1" dirty="0">
                <a:latin typeface="Arial" panose="020B0604020202020204" pitchFamily="34" charset="0"/>
              </a:rPr>
              <a:t>Multilateral – (IMF and World Bank but also various other less well known)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r>
              <a:rPr lang="en-GB" altLang="en-US" sz="2800" b="1" dirty="0">
                <a:latin typeface="Arial" panose="020B0604020202020204" pitchFamily="34" charset="0"/>
              </a:rPr>
              <a:t>Bilateral – other governments (Paris Club, non-Paris Club)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r>
              <a:rPr lang="en-GB" altLang="en-US" sz="2800" b="1" dirty="0">
                <a:latin typeface="Arial" panose="020B0604020202020204" pitchFamily="34" charset="0"/>
              </a:rPr>
              <a:t>Private – bonds, commercial bank loans, others</a:t>
            </a:r>
            <a:endParaRPr lang="en-GB" altLang="en-US" sz="20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2927843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3. Categories of creditors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7172" y="1711325"/>
            <a:ext cx="8218487" cy="4813300"/>
          </a:xfrm>
        </p:spPr>
        <p:txBody>
          <a:bodyPr/>
          <a:lstStyle/>
          <a:p>
            <a:pPr marL="0" indent="0">
              <a:buNone/>
            </a:pPr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C85F65A-EA37-4A1A-B697-BA1EC5EB0C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9026120"/>
              </p:ext>
            </p:extLst>
          </p:nvPr>
        </p:nvGraphicFramePr>
        <p:xfrm>
          <a:off x="734530" y="1914524"/>
          <a:ext cx="7723670" cy="4322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333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4. Bonds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5067" y="1412776"/>
            <a:ext cx="8218487" cy="4813300"/>
          </a:xfrm>
        </p:spPr>
        <p:txBody>
          <a:bodyPr/>
          <a:lstStyle/>
          <a:p>
            <a:r>
              <a:rPr lang="en-GB" altLang="en-US" sz="2800" b="1" dirty="0">
                <a:latin typeface="Arial" panose="020B0604020202020204" pitchFamily="34" charset="0"/>
              </a:rPr>
              <a:t>A bond is an easily tradeable debt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r>
              <a:rPr lang="en-GB" altLang="en-US" sz="2800" b="1" dirty="0">
                <a:latin typeface="Arial" panose="020B0604020202020204" pitchFamily="34" charset="0"/>
              </a:rPr>
              <a:t>Coupon = interest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r>
              <a:rPr lang="en-GB" altLang="en-US" sz="2800" b="1" dirty="0">
                <a:latin typeface="Arial" panose="020B0604020202020204" pitchFamily="34" charset="0"/>
              </a:rPr>
              <a:t>Price = what buyers pay now, as a percentage of the face value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r>
              <a:rPr lang="en-GB" altLang="en-US" sz="2800" b="1" dirty="0">
                <a:latin typeface="Arial" panose="020B0604020202020204" pitchFamily="34" charset="0"/>
              </a:rPr>
              <a:t>Yield = the return the buyer will get [from debtors point of view is a guide to what interest rate lenders would now charge]</a:t>
            </a:r>
            <a:endParaRPr lang="en-GB" altLang="en-US" sz="24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2236187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4. Zambia’s bond prices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algn="ctr"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endParaRPr lang="en-US" altLang="en-US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36220-117E-442B-96F2-7774E41C210C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4AA28C-62E3-4130-AA91-696369E8FC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1752600"/>
            <a:ext cx="6263319" cy="483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143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4. Zambia’s bond prices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algn="ctr"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endParaRPr lang="en-US" altLang="en-US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36220-117E-442B-96F2-7774E41C210C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F4CE933-C10F-4827-9299-7B54ACC222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595" y="2191106"/>
            <a:ext cx="7690929" cy="159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035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4. Bank loans and syndicated loans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7172" y="1711325"/>
            <a:ext cx="8218487" cy="4813300"/>
          </a:xfrm>
        </p:spPr>
        <p:txBody>
          <a:bodyPr/>
          <a:lstStyle/>
          <a:p>
            <a:r>
              <a:rPr lang="en-GB" altLang="en-US" sz="2800" b="1" dirty="0">
                <a:latin typeface="Arial" panose="020B0604020202020204" pitchFamily="34" charset="0"/>
              </a:rPr>
              <a:t>Bonds are not the only form of loan from the private sector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r>
              <a:rPr lang="en-GB" altLang="en-US" sz="2800" b="1" dirty="0">
                <a:latin typeface="Arial" panose="020B0604020202020204" pitchFamily="34" charset="0"/>
              </a:rPr>
              <a:t>Direct bank loan, syndicated loan means more than one bank involved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r>
              <a:rPr lang="en-GB" altLang="en-US" sz="2800" b="1" dirty="0">
                <a:latin typeface="Arial" panose="020B0604020202020204" pitchFamily="34" charset="0"/>
              </a:rPr>
              <a:t>These loans can still be sold to other creditors</a:t>
            </a:r>
            <a:endParaRPr lang="en-GB" altLang="en-US" sz="24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3471861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Webinars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7172" y="1711325"/>
            <a:ext cx="8218487" cy="48133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altLang="en-US" sz="2800" b="1" dirty="0">
                <a:latin typeface="Arial" panose="020B0604020202020204" pitchFamily="34" charset="0"/>
              </a:rPr>
              <a:t>Key debt concepts: Today!</a:t>
            </a:r>
          </a:p>
          <a:p>
            <a:pPr marL="514350" indent="-514350">
              <a:buFont typeface="+mj-lt"/>
              <a:buAutoNum type="arabicPeriod"/>
            </a:pPr>
            <a:endParaRPr lang="en-GB" altLang="en-US" sz="2800" b="1" dirty="0">
              <a:latin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altLang="en-US" sz="2800" dirty="0">
                <a:latin typeface="Arial" panose="020B0604020202020204" pitchFamily="34" charset="0"/>
              </a:rPr>
              <a:t>World Bank and IMF data sources: 18 September</a:t>
            </a:r>
          </a:p>
          <a:p>
            <a:pPr marL="514350" indent="-514350">
              <a:buFont typeface="+mj-lt"/>
              <a:buAutoNum type="arabicPeriod"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altLang="en-US" sz="2800" dirty="0">
                <a:latin typeface="Arial" panose="020B0604020202020204" pitchFamily="34" charset="0"/>
              </a:rPr>
              <a:t>Other debt information sources</a:t>
            </a:r>
          </a:p>
          <a:p>
            <a:pPr marL="514350" indent="-514350">
              <a:buFont typeface="+mj-lt"/>
              <a:buAutoNum type="arabicPeriod"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altLang="en-US" sz="2800" dirty="0">
                <a:latin typeface="Arial" panose="020B0604020202020204" pitchFamily="34" charset="0"/>
              </a:rPr>
              <a:t>Private debt and balance of payments</a:t>
            </a:r>
          </a:p>
          <a:p>
            <a:pPr marL="514350" indent="-514350">
              <a:buFont typeface="+mj-lt"/>
              <a:buAutoNum type="arabicPeriod"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GB" altLang="en-US" sz="2800" dirty="0">
              <a:latin typeface="Arial" panose="020B0604020202020204" pitchFamily="34" charset="0"/>
            </a:endParaRPr>
          </a:p>
          <a:p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638812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5. Concessional and non-concessional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536" y="1463793"/>
            <a:ext cx="8218487" cy="4813300"/>
          </a:xfrm>
        </p:spPr>
        <p:txBody>
          <a:bodyPr/>
          <a:lstStyle/>
          <a:p>
            <a:r>
              <a:rPr lang="en-GB" altLang="en-US" sz="2800" b="1" dirty="0">
                <a:latin typeface="Arial" panose="020B0604020202020204" pitchFamily="34" charset="0"/>
              </a:rPr>
              <a:t>Concessional = no clear definition. Lower interest rate than can borrow from private markets.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r>
              <a:rPr lang="en-GB" altLang="en-US" sz="2800" b="1" dirty="0">
                <a:latin typeface="Arial" panose="020B0604020202020204" pitchFamily="34" charset="0"/>
              </a:rPr>
              <a:t>Non-concessional = what private sector will charge, but this unique to time and place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r>
              <a:rPr lang="en-GB" altLang="en-US" sz="2800" b="1" dirty="0">
                <a:latin typeface="Arial" panose="020B0604020202020204" pitchFamily="34" charset="0"/>
              </a:rPr>
              <a:t>Grant element = should be a measure of the cost to the lender, but high discount rates used in calculations mean lenders can make profit from ‘concessional loans’</a:t>
            </a:r>
            <a:endParaRPr lang="en-GB" altLang="en-US" sz="24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18914039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5. Example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7172" y="1711325"/>
            <a:ext cx="8218487" cy="4813300"/>
          </a:xfrm>
        </p:spPr>
        <p:txBody>
          <a:bodyPr/>
          <a:lstStyle/>
          <a:p>
            <a:r>
              <a:rPr lang="en-GB" altLang="en-US" sz="2800" b="1" dirty="0">
                <a:latin typeface="Arial" panose="020B0604020202020204" pitchFamily="34" charset="0"/>
              </a:rPr>
              <a:t>World Bank loan to Zambia: </a:t>
            </a:r>
          </a:p>
          <a:p>
            <a:pPr lvl="1"/>
            <a:r>
              <a:rPr lang="en-GB" altLang="en-US" sz="2400" b="1" dirty="0">
                <a:latin typeface="Arial" panose="020B0604020202020204" pitchFamily="34" charset="0"/>
              </a:rPr>
              <a:t>Payable over 30 years</a:t>
            </a:r>
          </a:p>
          <a:p>
            <a:pPr lvl="1"/>
            <a:r>
              <a:rPr lang="en-GB" altLang="en-US" sz="2400" b="1" dirty="0">
                <a:latin typeface="Arial" panose="020B0604020202020204" pitchFamily="34" charset="0"/>
              </a:rPr>
              <a:t>Interest rate 2%-2.89% </a:t>
            </a:r>
          </a:p>
          <a:p>
            <a:pPr lvl="1"/>
            <a:r>
              <a:rPr lang="en-GB" altLang="en-US" sz="2400" b="1" dirty="0">
                <a:latin typeface="Arial" panose="020B0604020202020204" pitchFamily="34" charset="0"/>
              </a:rPr>
              <a:t>Claimed grant element 27%</a:t>
            </a:r>
          </a:p>
          <a:p>
            <a:pPr lvl="1"/>
            <a:r>
              <a:rPr lang="en-GB" altLang="en-US" sz="2400" b="1" dirty="0">
                <a:latin typeface="Arial" panose="020B0604020202020204" pitchFamily="34" charset="0"/>
              </a:rPr>
              <a:t>But World Bank can borrow at 1% to 2% 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r>
              <a:rPr lang="en-GB" altLang="en-US" sz="2800" b="1" dirty="0">
                <a:latin typeface="Arial" panose="020B0604020202020204" pitchFamily="34" charset="0"/>
              </a:rPr>
              <a:t>Bilateral loans likely to have higher interest rate than World Bank, but still be </a:t>
            </a:r>
            <a:r>
              <a:rPr lang="en-GB" altLang="en-US" sz="2800" b="1">
                <a:latin typeface="Arial" panose="020B0604020202020204" pitchFamily="34" charset="0"/>
              </a:rPr>
              <a:t>called concessional</a:t>
            </a:r>
            <a:endParaRPr lang="en-GB" altLang="en-US" sz="24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14582316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6. Contingent and realised liabilities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7172" y="1711325"/>
            <a:ext cx="8218487" cy="4813300"/>
          </a:xfrm>
        </p:spPr>
        <p:txBody>
          <a:bodyPr/>
          <a:lstStyle/>
          <a:p>
            <a:r>
              <a:rPr lang="en-GB" altLang="en-US" sz="2800" b="1" dirty="0">
                <a:latin typeface="Arial" panose="020B0604020202020204" pitchFamily="34" charset="0"/>
              </a:rPr>
              <a:t>Contingent = government might have to pay if something happens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r>
              <a:rPr lang="en-GB" altLang="en-US" sz="2800" b="1" dirty="0">
                <a:latin typeface="Arial" panose="020B0604020202020204" pitchFamily="34" charset="0"/>
              </a:rPr>
              <a:t>Realised = government will have to pay, but is not debt in a traditional way</a:t>
            </a:r>
          </a:p>
          <a:p>
            <a:pPr marL="0" indent="0">
              <a:buNone/>
            </a:pPr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22110039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6. Contingent and realised liabilities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7172" y="1711325"/>
            <a:ext cx="8218487" cy="4813300"/>
          </a:xfrm>
        </p:spPr>
        <p:txBody>
          <a:bodyPr/>
          <a:lstStyle/>
          <a:p>
            <a:r>
              <a:rPr lang="en-GB" altLang="en-US" sz="2800" b="1" dirty="0">
                <a:latin typeface="Arial" panose="020B0604020202020204" pitchFamily="34" charset="0"/>
              </a:rPr>
              <a:t>Contingent = government might have to pay if something happens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r>
              <a:rPr lang="en-GB" altLang="en-US" sz="2800" b="1" dirty="0">
                <a:latin typeface="Arial" panose="020B0604020202020204" pitchFamily="34" charset="0"/>
              </a:rPr>
              <a:t>Realised = government will have to pay, but is not debt in a traditional way</a:t>
            </a:r>
          </a:p>
          <a:p>
            <a:pPr marL="0" indent="0">
              <a:buNone/>
            </a:pPr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5382AA-C7DC-43D1-84EA-41E89769E8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881" y="4365104"/>
            <a:ext cx="4655840" cy="2247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1049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Questions?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7172" y="1711325"/>
            <a:ext cx="8218487" cy="4813300"/>
          </a:xfrm>
        </p:spPr>
        <p:txBody>
          <a:bodyPr/>
          <a:lstStyle/>
          <a:p>
            <a:r>
              <a:rPr lang="en-GB" altLang="en-US" sz="2800" b="1" dirty="0">
                <a:latin typeface="Arial" panose="020B0604020202020204" pitchFamily="34" charset="0"/>
              </a:rPr>
              <a:t>Tim Jones, Head of Policy, Jubilee Debt Campaign UK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r>
              <a:rPr lang="en-GB" altLang="en-US" sz="2800" b="1" dirty="0">
                <a:latin typeface="Arial" panose="020B0604020202020204" pitchFamily="34" charset="0"/>
                <a:hlinkClick r:id="rId3"/>
              </a:rPr>
              <a:t>tim@jubileedebt.org.uk</a:t>
            </a:r>
            <a:r>
              <a:rPr lang="en-GB" altLang="en-US" sz="2800" b="1" dirty="0">
                <a:latin typeface="Arial" panose="020B0604020202020204" pitchFamily="34" charset="0"/>
              </a:rPr>
              <a:t> 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r>
              <a:rPr lang="en-GB" altLang="en-US" sz="2800" b="1" dirty="0">
                <a:latin typeface="Arial" panose="020B0604020202020204" pitchFamily="34" charset="0"/>
              </a:rPr>
              <a:t>Next webinar 18 September </a:t>
            </a:r>
          </a:p>
          <a:p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1644564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What we will cover today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7172" y="1711325"/>
            <a:ext cx="8218487" cy="48133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altLang="en-US" sz="2800" b="1" dirty="0">
                <a:latin typeface="Arial" panose="020B0604020202020204" pitchFamily="34" charset="0"/>
              </a:rPr>
              <a:t>External and domestic debt</a:t>
            </a:r>
          </a:p>
          <a:p>
            <a:pPr marL="514350" indent="-514350">
              <a:buFont typeface="+mj-lt"/>
              <a:buAutoNum type="arabicPeriod"/>
            </a:pPr>
            <a:r>
              <a:rPr lang="en-GB" altLang="en-US" sz="2800" b="1" dirty="0">
                <a:latin typeface="Arial" panose="020B0604020202020204" pitchFamily="34" charset="0"/>
              </a:rPr>
              <a:t>Debt indicators: Debt to GDP v debt payments to revenue</a:t>
            </a:r>
          </a:p>
          <a:p>
            <a:pPr marL="514350" indent="-514350">
              <a:buFont typeface="+mj-lt"/>
              <a:buAutoNum type="arabicPeriod"/>
            </a:pPr>
            <a:r>
              <a:rPr lang="en-GB" altLang="en-US" sz="2800" b="1" dirty="0">
                <a:latin typeface="Arial" panose="020B0604020202020204" pitchFamily="34" charset="0"/>
              </a:rPr>
              <a:t>Types of creditors</a:t>
            </a:r>
          </a:p>
          <a:p>
            <a:pPr marL="514350" indent="-514350">
              <a:buFont typeface="+mj-lt"/>
              <a:buAutoNum type="arabicPeriod"/>
            </a:pPr>
            <a:r>
              <a:rPr lang="en-GB" altLang="en-US" sz="2800" b="1" dirty="0">
                <a:latin typeface="Arial" panose="020B0604020202020204" pitchFamily="34" charset="0"/>
              </a:rPr>
              <a:t>Bonds and syndicated loans</a:t>
            </a:r>
          </a:p>
          <a:p>
            <a:pPr marL="514350" indent="-514350">
              <a:buFont typeface="+mj-lt"/>
              <a:buAutoNum type="arabicPeriod"/>
            </a:pPr>
            <a:r>
              <a:rPr lang="en-GB" altLang="en-US" sz="2800" b="1" dirty="0">
                <a:latin typeface="Arial" panose="020B0604020202020204" pitchFamily="34" charset="0"/>
              </a:rPr>
              <a:t>Concessional and non-concessional loans</a:t>
            </a:r>
          </a:p>
          <a:p>
            <a:pPr marL="514350" indent="-514350">
              <a:buFont typeface="+mj-lt"/>
              <a:buAutoNum type="arabicPeriod"/>
            </a:pPr>
            <a:r>
              <a:rPr lang="en-GB" altLang="en-US" sz="2800" b="1" dirty="0">
                <a:latin typeface="Arial" panose="020B0604020202020204" pitchFamily="34" charset="0"/>
              </a:rPr>
              <a:t>Contingent and realised liabilities</a:t>
            </a:r>
          </a:p>
          <a:p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3711277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1. External, domestic, currency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7172" y="1711325"/>
            <a:ext cx="8218487" cy="4813300"/>
          </a:xfrm>
        </p:spPr>
        <p:txBody>
          <a:bodyPr/>
          <a:lstStyle/>
          <a:p>
            <a:r>
              <a:rPr lang="en-GB" altLang="en-US" sz="2800" b="1" dirty="0">
                <a:latin typeface="Arial" panose="020B0604020202020204" pitchFamily="34" charset="0"/>
              </a:rPr>
              <a:t>External or domestic = where the creditor is based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r>
              <a:rPr lang="en-GB" altLang="en-US" sz="2800" b="1" dirty="0">
                <a:latin typeface="Arial" panose="020B0604020202020204" pitchFamily="34" charset="0"/>
              </a:rPr>
              <a:t>Foreign currency or local = what currency the debt is owed in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pPr lvl="1"/>
            <a:r>
              <a:rPr lang="en-GB" altLang="en-US" sz="2400" b="1" dirty="0">
                <a:latin typeface="Arial" panose="020B0604020202020204" pitchFamily="34" charset="0"/>
              </a:rPr>
              <a:t>External has balance of payments risk whatever currency it is owed in</a:t>
            </a:r>
          </a:p>
          <a:p>
            <a:pPr lvl="1"/>
            <a:r>
              <a:rPr lang="en-GB" altLang="en-US" sz="2400" b="1" dirty="0">
                <a:latin typeface="Arial" panose="020B0604020202020204" pitchFamily="34" charset="0"/>
              </a:rPr>
              <a:t>Foreign has currency risk whoever the debt is owed to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102239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1. External, domestic, currency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 algn="ctr"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endParaRPr lang="en-US" altLang="en-US" sz="240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CA73668-AA70-4308-8538-DD78763DF593}"/>
              </a:ext>
            </a:extLst>
          </p:cNvPr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052647969"/>
              </p:ext>
            </p:extLst>
          </p:nvPr>
        </p:nvGraphicFramePr>
        <p:xfrm>
          <a:off x="2051720" y="2490428"/>
          <a:ext cx="5040560" cy="3096343"/>
        </p:xfrm>
        <a:graphic>
          <a:graphicData uri="http://schemas.openxmlformats.org/drawingml/2006/table">
            <a:tbl>
              <a:tblPr firstRow="1" firstCol="1" bandRow="1"/>
              <a:tblGrid>
                <a:gridCol w="1183223">
                  <a:extLst>
                    <a:ext uri="{9D8B030D-6E8A-4147-A177-3AD203B41FA5}">
                      <a16:colId xmlns:a16="http://schemas.microsoft.com/office/drawing/2014/main" val="37098699"/>
                    </a:ext>
                  </a:extLst>
                </a:gridCol>
                <a:gridCol w="1879483">
                  <a:extLst>
                    <a:ext uri="{9D8B030D-6E8A-4147-A177-3AD203B41FA5}">
                      <a16:colId xmlns:a16="http://schemas.microsoft.com/office/drawing/2014/main" val="3974747518"/>
                    </a:ext>
                  </a:extLst>
                </a:gridCol>
                <a:gridCol w="1977854">
                  <a:extLst>
                    <a:ext uri="{9D8B030D-6E8A-4147-A177-3AD203B41FA5}">
                      <a16:colId xmlns:a16="http://schemas.microsoft.com/office/drawing/2014/main" val="2316906810"/>
                    </a:ext>
                  </a:extLst>
                </a:gridCol>
              </a:tblGrid>
              <a:tr h="333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52" marR="56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External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52" marR="56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Domestic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52" marR="56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5769339"/>
                  </a:ext>
                </a:extLst>
              </a:tr>
              <a:tr h="13813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Foreign-currency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52" marR="56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Eg, debt owed to World Bank, China, Eurobond owned by European bank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52" marR="56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Eg, Eurobond owed to a Zambian bank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52" marR="56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8629777"/>
                  </a:ext>
                </a:extLst>
              </a:tr>
              <a:tr h="13813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Local-currency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52" marR="56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Eg, kwacha denominated bond owed to European bank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52" marR="56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</a:t>
                      </a: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kwacha denominated bond owed to Zambian bank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52" marR="56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48686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2. Debt to GDP or debt payments?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7172" y="1711325"/>
            <a:ext cx="8218487" cy="4813300"/>
          </a:xfrm>
        </p:spPr>
        <p:txBody>
          <a:bodyPr/>
          <a:lstStyle/>
          <a:p>
            <a:r>
              <a:rPr lang="en-GB" altLang="en-US" sz="2800" b="1" dirty="0">
                <a:latin typeface="Arial" panose="020B0604020202020204" pitchFamily="34" charset="0"/>
              </a:rPr>
              <a:t>Debt as a percentage of GDP is a poor guide to debt levels as takes no account of:</a:t>
            </a:r>
          </a:p>
          <a:p>
            <a:pPr lvl="1"/>
            <a:r>
              <a:rPr lang="en-GB" altLang="en-US" sz="2000" b="1" dirty="0">
                <a:latin typeface="Arial" panose="020B0604020202020204" pitchFamily="34" charset="0"/>
              </a:rPr>
              <a:t>The interest rate on the debt</a:t>
            </a:r>
          </a:p>
          <a:p>
            <a:pPr lvl="1"/>
            <a:r>
              <a:rPr lang="en-GB" altLang="en-US" sz="2000" b="1" dirty="0">
                <a:latin typeface="Arial" panose="020B0604020202020204" pitchFamily="34" charset="0"/>
              </a:rPr>
              <a:t>When the debt is due to be paid</a:t>
            </a:r>
          </a:p>
          <a:p>
            <a:pPr lvl="1"/>
            <a:r>
              <a:rPr lang="en-GB" altLang="en-US" sz="2000" b="1" dirty="0">
                <a:latin typeface="Arial" panose="020B0604020202020204" pitchFamily="34" charset="0"/>
              </a:rPr>
              <a:t>How much GDP government is collecting in tax revenue</a:t>
            </a:r>
          </a:p>
          <a:p>
            <a:pPr lvl="1"/>
            <a:r>
              <a:rPr lang="en-GB" altLang="en-US" sz="2000" b="1" dirty="0">
                <a:latin typeface="Arial" panose="020B0604020202020204" pitchFamily="34" charset="0"/>
              </a:rPr>
              <a:t>The currency the debt is owed in</a:t>
            </a:r>
          </a:p>
          <a:p>
            <a:pPr lvl="1"/>
            <a:r>
              <a:rPr lang="en-GB" altLang="en-US" sz="2000" b="1" dirty="0">
                <a:latin typeface="Arial" panose="020B0604020202020204" pitchFamily="34" charset="0"/>
              </a:rPr>
              <a:t>Who the debt is owed to (external or domestic)</a:t>
            </a: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b="1" dirty="0">
              <a:latin typeface="Arial" panose="020B0604020202020204" pitchFamily="34" charset="0"/>
            </a:endParaRPr>
          </a:p>
          <a:p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3250495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2. Debt to GDP or debt payments?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 algn="ctr"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endParaRPr lang="en-US" altLang="en-US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3D791-A0E1-4207-B631-8C083DF5637A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85800" y="5064702"/>
            <a:ext cx="8062664" cy="1316626"/>
          </a:xfrm>
        </p:spPr>
        <p:txBody>
          <a:bodyPr/>
          <a:lstStyle/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02C539F-EE72-4B23-B262-1B6AA52F60B6}"/>
              </a:ext>
            </a:extLst>
          </p:cNvPr>
          <p:cNvGraphicFramePr>
            <a:graphicFrameLocks/>
          </p:cNvGraphicFramePr>
          <p:nvPr/>
        </p:nvGraphicFramePr>
        <p:xfrm>
          <a:off x="467544" y="2132856"/>
          <a:ext cx="253630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921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2. Debt to GDP or debt payments?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 algn="ctr"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endParaRPr lang="en-US" altLang="en-US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3D791-A0E1-4207-B631-8C083DF5637A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85800" y="5064702"/>
            <a:ext cx="8062664" cy="1316626"/>
          </a:xfrm>
        </p:spPr>
        <p:txBody>
          <a:bodyPr/>
          <a:lstStyle/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02C539F-EE72-4B23-B262-1B6AA52F60B6}"/>
              </a:ext>
            </a:extLst>
          </p:cNvPr>
          <p:cNvGraphicFramePr>
            <a:graphicFrameLocks/>
          </p:cNvGraphicFramePr>
          <p:nvPr/>
        </p:nvGraphicFramePr>
        <p:xfrm>
          <a:off x="467544" y="2132856"/>
          <a:ext cx="253630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C636050C-82C2-49F8-BC87-B78C6CC770EA}"/>
              </a:ext>
            </a:extLst>
          </p:cNvPr>
          <p:cNvGraphicFramePr>
            <a:graphicFrameLocks/>
          </p:cNvGraphicFramePr>
          <p:nvPr/>
        </p:nvGraphicFramePr>
        <p:xfrm>
          <a:off x="3271168" y="2132856"/>
          <a:ext cx="257403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46913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b="1" dirty="0">
                <a:solidFill>
                  <a:srgbClr val="CC0000"/>
                </a:solidFill>
                <a:latin typeface="Verdana" panose="020B0604030504040204" pitchFamily="34" charset="0"/>
              </a:rPr>
              <a:t>2. Debt to GDP or debt payments?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 algn="ctr"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GB" altLang="en-US" sz="2800" dirty="0">
              <a:latin typeface="Arial" panose="020B0604020202020204" pitchFamily="34" charset="0"/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endParaRPr lang="en-US" altLang="en-US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3D791-A0E1-4207-B631-8C083DF5637A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85800" y="5064702"/>
            <a:ext cx="8062664" cy="1316626"/>
          </a:xfrm>
        </p:spPr>
        <p:txBody>
          <a:bodyPr/>
          <a:lstStyle/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02C539F-EE72-4B23-B262-1B6AA52F60B6}"/>
              </a:ext>
            </a:extLst>
          </p:cNvPr>
          <p:cNvGraphicFramePr>
            <a:graphicFrameLocks/>
          </p:cNvGraphicFramePr>
          <p:nvPr/>
        </p:nvGraphicFramePr>
        <p:xfrm>
          <a:off x="467544" y="2132856"/>
          <a:ext cx="253630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C636050C-82C2-49F8-BC87-B78C6CC770EA}"/>
              </a:ext>
            </a:extLst>
          </p:cNvPr>
          <p:cNvGraphicFramePr>
            <a:graphicFrameLocks/>
          </p:cNvGraphicFramePr>
          <p:nvPr/>
        </p:nvGraphicFramePr>
        <p:xfrm>
          <a:off x="3271168" y="2132856"/>
          <a:ext cx="257403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476AAECA-C9A1-4C56-99D2-192BB532FC2D}"/>
              </a:ext>
            </a:extLst>
          </p:cNvPr>
          <p:cNvGraphicFramePr>
            <a:graphicFrameLocks/>
          </p:cNvGraphicFramePr>
          <p:nvPr/>
        </p:nvGraphicFramePr>
        <p:xfrm>
          <a:off x="6300192" y="2146909"/>
          <a:ext cx="257403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67647911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Custom 4">
    <a:dk1>
      <a:sysClr val="windowText" lastClr="000000"/>
    </a:dk1>
    <a:lt1>
      <a:sysClr val="window" lastClr="FFFFFF"/>
    </a:lt1>
    <a:dk2>
      <a:srgbClr val="FF0000"/>
    </a:dk2>
    <a:lt2>
      <a:srgbClr val="FF0000"/>
    </a:lt2>
    <a:accent1>
      <a:srgbClr val="00B050"/>
    </a:accent1>
    <a:accent2>
      <a:srgbClr val="92D050"/>
    </a:accent2>
    <a:accent3>
      <a:srgbClr val="FFC000"/>
    </a:accent3>
    <a:accent4>
      <a:srgbClr val="FF0000"/>
    </a:accent4>
    <a:accent5>
      <a:srgbClr val="C00000"/>
    </a:accent5>
    <a:accent6>
      <a:srgbClr val="0070C0"/>
    </a:accent6>
    <a:hlink>
      <a:srgbClr val="FF0000"/>
    </a:hlink>
    <a:folHlink>
      <a:srgbClr val="FF0000"/>
    </a:folHlink>
  </a:clrScheme>
  <a:fontScheme name="Facet">
    <a:majorFont>
      <a:latin typeface="Trebuchet MS" panose="020B0603020202020204"/>
      <a:ea typeface=""/>
      <a:cs typeface=""/>
      <a:font script="Jpan" typeface="メイリオ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 panose="020B0603020202020204"/>
      <a:ea typeface=""/>
      <a:cs typeface=""/>
      <a:font script="Jpan" typeface="メイリオ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Facet">
    <a:fillStyleLst>
      <a:solidFill>
        <a:schemeClr val="phClr"/>
      </a:solidFill>
      <a:gradFill rotWithShape="1">
        <a:gsLst>
          <a:gs pos="0">
            <a:schemeClr val="phClr">
              <a:tint val="65000"/>
              <a:lumMod val="110000"/>
            </a:schemeClr>
          </a:gs>
          <a:gs pos="88000">
            <a:schemeClr val="phClr">
              <a:tint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96000"/>
              <a:lumMod val="100000"/>
            </a:schemeClr>
          </a:gs>
          <a:gs pos="78000">
            <a:schemeClr val="phClr">
              <a:shade val="94000"/>
              <a:lumMod val="94000"/>
            </a:schemeClr>
          </a:gs>
        </a:gsLst>
        <a:lin ang="5400000" scaled="0"/>
      </a:gradFill>
    </a:fillStyleLst>
    <a:lnStyleLst>
      <a:ln w="12700" cap="rnd" cmpd="sng" algn="ctr">
        <a:solidFill>
          <a:schemeClr val="phClr"/>
        </a:solidFill>
        <a:prstDash val="solid"/>
      </a:ln>
      <a:ln w="19050" cap="rnd" cmpd="sng" algn="ctr">
        <a:solidFill>
          <a:schemeClr val="phClr"/>
        </a:solidFill>
        <a:prstDash val="solid"/>
      </a:ln>
      <a:ln w="25400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  <a:lumMod val="104000"/>
            </a:schemeClr>
          </a:gs>
          <a:gs pos="94000">
            <a:schemeClr val="phClr">
              <a:shade val="96000"/>
              <a:lumMod val="82000"/>
            </a:schemeClr>
          </a:gs>
        </a:gsLst>
        <a:lin ang="5400000" scaled="0"/>
      </a:gradFill>
      <a:gradFill rotWithShape="1">
        <a:gsLst>
          <a:gs pos="0">
            <a:schemeClr val="phClr">
              <a:tint val="90000"/>
              <a:lumMod val="110000"/>
            </a:schemeClr>
          </a:gs>
          <a:gs pos="100000">
            <a:schemeClr val="phClr">
              <a:shade val="94000"/>
              <a:lumMod val="96000"/>
            </a:schemeClr>
          </a:gs>
        </a:gsLst>
        <a:path path="circle">
          <a:fillToRect l="50000" t="50000" r="100000" b="10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8836712D800B438AAB913C45814AD7" ma:contentTypeVersion="9" ma:contentTypeDescription="Create a new document." ma:contentTypeScope="" ma:versionID="4d4a30d67545a5a3482760b855096cca">
  <xsd:schema xmlns:xsd="http://www.w3.org/2001/XMLSchema" xmlns:xs="http://www.w3.org/2001/XMLSchema" xmlns:p="http://schemas.microsoft.com/office/2006/metadata/properties" xmlns:ns2="00e8167f-f5fb-43e7-850a-c41ab40091c5" xmlns:ns3="5f17f197-ac0b-49dc-b6e8-2dc7f00386d2" targetNamespace="http://schemas.microsoft.com/office/2006/metadata/properties" ma:root="true" ma:fieldsID="64140f055ac579f0ced43081bec2420d" ns2:_="" ns3:_="">
    <xsd:import namespace="00e8167f-f5fb-43e7-850a-c41ab40091c5"/>
    <xsd:import namespace="5f17f197-ac0b-49dc-b6e8-2dc7f00386d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8167f-f5fb-43e7-850a-c41ab40091c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7f197-ac0b-49dc-b6e8-2dc7f00386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0e8167f-f5fb-43e7-850a-c41ab40091c5">
      <UserInfo>
        <DisplayName>Sarah-Jayne Clifton</DisplayName>
        <AccountId>26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85A8C0A5-248A-4634-9A78-5A9E65AEC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e8167f-f5fb-43e7-850a-c41ab40091c5"/>
    <ds:schemaRef ds:uri="5f17f197-ac0b-49dc-b6e8-2dc7f00386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429A14-EE23-474A-9CFB-1096BE7B47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BF8956-E0D3-416C-89CE-02FC5B19F1D4}">
  <ds:schemaRefs>
    <ds:schemaRef ds:uri="http://purl.org/dc/elements/1.1/"/>
    <ds:schemaRef ds:uri="http://schemas.microsoft.com/office/2006/metadata/properties"/>
    <ds:schemaRef ds:uri="00e8167f-f5fb-43e7-850a-c41ab40091c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f17f197-ac0b-49dc-b6e8-2dc7f00386d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6229</TotalTime>
  <Words>855</Words>
  <Application>Microsoft Office PowerPoint</Application>
  <PresentationFormat>On-screen Show (4:3)</PresentationFormat>
  <Paragraphs>193</Paragraphs>
  <Slides>24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Times New Roman</vt:lpstr>
      <vt:lpstr>Verdana</vt:lpstr>
      <vt:lpstr>Default Design</vt:lpstr>
      <vt:lpstr>PowerPoint Presentation</vt:lpstr>
      <vt:lpstr>Webinars</vt:lpstr>
      <vt:lpstr>What we will cover today</vt:lpstr>
      <vt:lpstr>1. External, domestic, currency</vt:lpstr>
      <vt:lpstr>1. External, domestic, currency</vt:lpstr>
      <vt:lpstr>2. Debt to GDP or debt payments?</vt:lpstr>
      <vt:lpstr>2. Debt to GDP or debt payments?</vt:lpstr>
      <vt:lpstr>2. Debt to GDP or debt payments?</vt:lpstr>
      <vt:lpstr>2. Debt to GDP or debt payments?</vt:lpstr>
      <vt:lpstr>2. Debt to GDP or debt payments?</vt:lpstr>
      <vt:lpstr>2. Debt to GDP or debt payments?</vt:lpstr>
      <vt:lpstr>2. Debt payments</vt:lpstr>
      <vt:lpstr>2. Debt to GDP or debt payments?</vt:lpstr>
      <vt:lpstr>3. Categories of creditors</vt:lpstr>
      <vt:lpstr>3. Categories of creditors</vt:lpstr>
      <vt:lpstr>4. Bonds</vt:lpstr>
      <vt:lpstr>4. Zambia’s bond prices</vt:lpstr>
      <vt:lpstr>4. Zambia’s bond prices</vt:lpstr>
      <vt:lpstr>4. Bank loans and syndicated loans</vt:lpstr>
      <vt:lpstr>5. Concessional and non-concessional</vt:lpstr>
      <vt:lpstr>5. Example</vt:lpstr>
      <vt:lpstr>6. Contingent and realised liabilities</vt:lpstr>
      <vt:lpstr>6. Contingent and realised liabilities</vt:lpstr>
      <vt:lpstr>Questions?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IMF, the World Bank and Debt</dc:title>
  <dc:creator>Trisha Rogers</dc:creator>
  <cp:lastModifiedBy>Tim Jones</cp:lastModifiedBy>
  <cp:revision>180</cp:revision>
  <cp:lastPrinted>2017-04-03T13:38:10Z</cp:lastPrinted>
  <dcterms:created xsi:type="dcterms:W3CDTF">2007-11-07T18:08:38Z</dcterms:created>
  <dcterms:modified xsi:type="dcterms:W3CDTF">2019-09-02T14:23:23Z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0x010100198836712D800B438AAB913C45814AD7</vt:lpwstr>
  </property>
</Properties>
</file>