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948" r:id="rId5"/>
    <p:sldId id="957" r:id="rId6"/>
    <p:sldId id="958" r:id="rId7"/>
    <p:sldId id="916" r:id="rId8"/>
    <p:sldId id="977" r:id="rId9"/>
    <p:sldId id="979" r:id="rId10"/>
    <p:sldId id="980" r:id="rId11"/>
    <p:sldId id="936" r:id="rId12"/>
  </p:sldIdLst>
  <p:sldSz cx="9144000" cy="6858000" type="screen4x3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D1DF0D-B6F2-44EE-8377-873F62FAE21C}" v="20" dt="2019-09-17T08:56:59.7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45" autoAdjust="0"/>
    <p:restoredTop sz="94643" autoAdjust="0"/>
  </p:normalViewPr>
  <p:slideViewPr>
    <p:cSldViewPr>
      <p:cViewPr varScale="1">
        <p:scale>
          <a:sx n="108" d="100"/>
          <a:sy n="108" d="100"/>
        </p:scale>
        <p:origin x="178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82" y="504"/>
      </p:cViewPr>
      <p:guideLst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Jones" userId="ded421fd-7f94-4b6a-8829-a4b351dfaea9" providerId="ADAL" clId="{BD0728E2-A851-4727-AF2D-A3CC36ECDAE9}"/>
    <pc:docChg chg="undo addSld delSld modSld">
      <pc:chgData name="Tim Jones" userId="ded421fd-7f94-4b6a-8829-a4b351dfaea9" providerId="ADAL" clId="{BD0728E2-A851-4727-AF2D-A3CC36ECDAE9}" dt="2019-09-17T08:57:18.603" v="648" actId="5793"/>
      <pc:docMkLst>
        <pc:docMk/>
      </pc:docMkLst>
      <pc:sldChg chg="del">
        <pc:chgData name="Tim Jones" userId="ded421fd-7f94-4b6a-8829-a4b351dfaea9" providerId="ADAL" clId="{BD0728E2-A851-4727-AF2D-A3CC36ECDAE9}" dt="2019-09-17T08:57:02.679" v="628" actId="2696"/>
        <pc:sldMkLst>
          <pc:docMk/>
          <pc:sldMk cId="0" sldId="655"/>
        </pc:sldMkLst>
      </pc:sldChg>
      <pc:sldChg chg="addSp delSp modSp">
        <pc:chgData name="Tim Jones" userId="ded421fd-7f94-4b6a-8829-a4b351dfaea9" providerId="ADAL" clId="{BD0728E2-A851-4727-AF2D-A3CC36ECDAE9}" dt="2019-09-17T08:21:12.043" v="480"/>
        <pc:sldMkLst>
          <pc:docMk/>
          <pc:sldMk cId="102239534" sldId="916"/>
        </pc:sldMkLst>
        <pc:spChg chg="add del">
          <ac:chgData name="Tim Jones" userId="ded421fd-7f94-4b6a-8829-a4b351dfaea9" providerId="ADAL" clId="{BD0728E2-A851-4727-AF2D-A3CC36ECDAE9}" dt="2019-09-17T08:21:12.043" v="480"/>
          <ac:spMkLst>
            <pc:docMk/>
            <pc:sldMk cId="102239534" sldId="916"/>
            <ac:spMk id="2" creationId="{F84179CA-F0FE-41AE-989C-72B10D4F7C24}"/>
          </ac:spMkLst>
        </pc:spChg>
        <pc:spChg chg="mod">
          <ac:chgData name="Tim Jones" userId="ded421fd-7f94-4b6a-8829-a4b351dfaea9" providerId="ADAL" clId="{BD0728E2-A851-4727-AF2D-A3CC36ECDAE9}" dt="2019-09-17T08:03:34.578" v="296" actId="20577"/>
          <ac:spMkLst>
            <pc:docMk/>
            <pc:sldMk cId="102239534" sldId="916"/>
            <ac:spMk id="29698" creationId="{00000000-0000-0000-0000-000000000000}"/>
          </ac:spMkLst>
        </pc:spChg>
        <pc:spChg chg="mod">
          <ac:chgData name="Tim Jones" userId="ded421fd-7f94-4b6a-8829-a4b351dfaea9" providerId="ADAL" clId="{BD0728E2-A851-4727-AF2D-A3CC36ECDAE9}" dt="2019-09-17T08:09:10.351" v="478" actId="14100"/>
          <ac:spMkLst>
            <pc:docMk/>
            <pc:sldMk cId="102239534" sldId="916"/>
            <ac:spMk id="29699" creationId="{00000000-0000-0000-0000-000000000000}"/>
          </ac:spMkLst>
        </pc:spChg>
      </pc:sldChg>
      <pc:sldChg chg="del">
        <pc:chgData name="Tim Jones" userId="ded421fd-7f94-4b6a-8829-a4b351dfaea9" providerId="ADAL" clId="{BD0728E2-A851-4727-AF2D-A3CC36ECDAE9}" dt="2019-09-17T08:57:09.792" v="642" actId="2696"/>
        <pc:sldMkLst>
          <pc:docMk/>
          <pc:sldMk cId="3471861737" sldId="919"/>
        </pc:sldMkLst>
      </pc:sldChg>
      <pc:sldChg chg="del">
        <pc:chgData name="Tim Jones" userId="ded421fd-7f94-4b6a-8829-a4b351dfaea9" providerId="ADAL" clId="{BD0728E2-A851-4727-AF2D-A3CC36ECDAE9}" dt="2019-09-17T08:57:11.491" v="645" actId="2696"/>
        <pc:sldMkLst>
          <pc:docMk/>
          <pc:sldMk cId="2211003982" sldId="920"/>
        </pc:sldMkLst>
      </pc:sldChg>
      <pc:sldChg chg="del">
        <pc:chgData name="Tim Jones" userId="ded421fd-7f94-4b6a-8829-a4b351dfaea9" providerId="ADAL" clId="{BD0728E2-A851-4727-AF2D-A3CC36ECDAE9}" dt="2019-09-17T08:57:12.148" v="646" actId="2696"/>
        <pc:sldMkLst>
          <pc:docMk/>
          <pc:sldMk cId="2763104927" sldId="921"/>
        </pc:sldMkLst>
      </pc:sldChg>
      <pc:sldChg chg="del">
        <pc:chgData name="Tim Jones" userId="ded421fd-7f94-4b6a-8829-a4b351dfaea9" providerId="ADAL" clId="{BD0728E2-A851-4727-AF2D-A3CC36ECDAE9}" dt="2019-09-17T08:57:03.194" v="629" actId="2696"/>
        <pc:sldMkLst>
          <pc:docMk/>
          <pc:sldMk cId="3250495331" sldId="930"/>
        </pc:sldMkLst>
      </pc:sldChg>
      <pc:sldChg chg="del">
        <pc:chgData name="Tim Jones" userId="ded421fd-7f94-4b6a-8829-a4b351dfaea9" providerId="ADAL" clId="{BD0728E2-A851-4727-AF2D-A3CC36ECDAE9}" dt="2019-09-17T08:57:10.269" v="643" actId="2696"/>
        <pc:sldMkLst>
          <pc:docMk/>
          <pc:sldMk cId="1891403900" sldId="931"/>
        </pc:sldMkLst>
      </pc:sldChg>
      <pc:sldChg chg="del">
        <pc:chgData name="Tim Jones" userId="ded421fd-7f94-4b6a-8829-a4b351dfaea9" providerId="ADAL" clId="{BD0728E2-A851-4727-AF2D-A3CC36ECDAE9}" dt="2019-09-17T08:57:10.811" v="644" actId="2696"/>
        <pc:sldMkLst>
          <pc:docMk/>
          <pc:sldMk cId="1458231646" sldId="932"/>
        </pc:sldMkLst>
      </pc:sldChg>
      <pc:sldChg chg="del">
        <pc:chgData name="Tim Jones" userId="ded421fd-7f94-4b6a-8829-a4b351dfaea9" providerId="ADAL" clId="{BD0728E2-A851-4727-AF2D-A3CC36ECDAE9}" dt="2019-09-17T08:57:08.085" v="639" actId="2696"/>
        <pc:sldMkLst>
          <pc:docMk/>
          <pc:sldMk cId="2236187725" sldId="934"/>
        </pc:sldMkLst>
      </pc:sldChg>
      <pc:sldChg chg="modSp">
        <pc:chgData name="Tim Jones" userId="ded421fd-7f94-4b6a-8829-a4b351dfaea9" providerId="ADAL" clId="{BD0728E2-A851-4727-AF2D-A3CC36ECDAE9}" dt="2019-09-17T08:57:18.603" v="648" actId="5793"/>
        <pc:sldMkLst>
          <pc:docMk/>
          <pc:sldMk cId="1644564083" sldId="936"/>
        </pc:sldMkLst>
        <pc:spChg chg="mod">
          <ac:chgData name="Tim Jones" userId="ded421fd-7f94-4b6a-8829-a4b351dfaea9" providerId="ADAL" clId="{BD0728E2-A851-4727-AF2D-A3CC36ECDAE9}" dt="2019-09-17T08:57:18.603" v="648" actId="5793"/>
          <ac:spMkLst>
            <pc:docMk/>
            <pc:sldMk cId="1644564083" sldId="936"/>
            <ac:spMk id="29699" creationId="{00000000-0000-0000-0000-000000000000}"/>
          </ac:spMkLst>
        </pc:spChg>
      </pc:sldChg>
      <pc:sldChg chg="modSp">
        <pc:chgData name="Tim Jones" userId="ded421fd-7f94-4b6a-8829-a4b351dfaea9" providerId="ADAL" clId="{BD0728E2-A851-4727-AF2D-A3CC36ECDAE9}" dt="2019-09-17T08:01:32.804" v="29" actId="20577"/>
        <pc:sldMkLst>
          <pc:docMk/>
          <pc:sldMk cId="2246204250" sldId="948"/>
        </pc:sldMkLst>
        <pc:spChg chg="mod">
          <ac:chgData name="Tim Jones" userId="ded421fd-7f94-4b6a-8829-a4b351dfaea9" providerId="ADAL" clId="{BD0728E2-A851-4727-AF2D-A3CC36ECDAE9}" dt="2019-09-17T08:01:32.804" v="29" actId="20577"/>
          <ac:spMkLst>
            <pc:docMk/>
            <pc:sldMk cId="2246204250" sldId="948"/>
            <ac:spMk id="4098" creationId="{00000000-0000-0000-0000-000000000000}"/>
          </ac:spMkLst>
        </pc:spChg>
      </pc:sldChg>
      <pc:sldChg chg="del">
        <pc:chgData name="Tim Jones" userId="ded421fd-7f94-4b6a-8829-a4b351dfaea9" providerId="ADAL" clId="{BD0728E2-A851-4727-AF2D-A3CC36ECDAE9}" dt="2019-09-17T08:57:07.058" v="637" actId="2696"/>
        <pc:sldMkLst>
          <pc:docMk/>
          <pc:sldMk cId="2927843337" sldId="951"/>
        </pc:sldMkLst>
      </pc:sldChg>
      <pc:sldChg chg="modSp">
        <pc:chgData name="Tim Jones" userId="ded421fd-7f94-4b6a-8829-a4b351dfaea9" providerId="ADAL" clId="{BD0728E2-A851-4727-AF2D-A3CC36ECDAE9}" dt="2019-09-17T08:02:02.821" v="75" actId="113"/>
        <pc:sldMkLst>
          <pc:docMk/>
          <pc:sldMk cId="2563881267" sldId="957"/>
        </pc:sldMkLst>
        <pc:spChg chg="mod">
          <ac:chgData name="Tim Jones" userId="ded421fd-7f94-4b6a-8829-a4b351dfaea9" providerId="ADAL" clId="{BD0728E2-A851-4727-AF2D-A3CC36ECDAE9}" dt="2019-09-17T08:02:02.821" v="75" actId="113"/>
          <ac:spMkLst>
            <pc:docMk/>
            <pc:sldMk cId="2563881267" sldId="957"/>
            <ac:spMk id="29699" creationId="{00000000-0000-0000-0000-000000000000}"/>
          </ac:spMkLst>
        </pc:spChg>
      </pc:sldChg>
      <pc:sldChg chg="modSp">
        <pc:chgData name="Tim Jones" userId="ded421fd-7f94-4b6a-8829-a4b351dfaea9" providerId="ADAL" clId="{BD0728E2-A851-4727-AF2D-A3CC36ECDAE9}" dt="2019-09-17T08:03:17.502" v="246" actId="5793"/>
        <pc:sldMkLst>
          <pc:docMk/>
          <pc:sldMk cId="3711277757" sldId="958"/>
        </pc:sldMkLst>
        <pc:spChg chg="mod">
          <ac:chgData name="Tim Jones" userId="ded421fd-7f94-4b6a-8829-a4b351dfaea9" providerId="ADAL" clId="{BD0728E2-A851-4727-AF2D-A3CC36ECDAE9}" dt="2019-09-17T08:03:17.502" v="246" actId="5793"/>
          <ac:spMkLst>
            <pc:docMk/>
            <pc:sldMk cId="3711277757" sldId="958"/>
            <ac:spMk id="29699" creationId="{00000000-0000-0000-0000-000000000000}"/>
          </ac:spMkLst>
        </pc:spChg>
      </pc:sldChg>
      <pc:sldChg chg="del">
        <pc:chgData name="Tim Jones" userId="ded421fd-7f94-4b6a-8829-a4b351dfaea9" providerId="ADAL" clId="{BD0728E2-A851-4727-AF2D-A3CC36ECDAE9}" dt="2019-09-17T08:57:06.562" v="636" actId="2696"/>
        <pc:sldMkLst>
          <pc:docMk/>
          <pc:sldMk cId="3056674610" sldId="959"/>
        </pc:sldMkLst>
      </pc:sldChg>
      <pc:sldChg chg="del">
        <pc:chgData name="Tim Jones" userId="ded421fd-7f94-4b6a-8829-a4b351dfaea9" providerId="ADAL" clId="{BD0728E2-A851-4727-AF2D-A3CC36ECDAE9}" dt="2019-09-17T08:57:08.715" v="640" actId="2696"/>
        <pc:sldMkLst>
          <pc:docMk/>
          <pc:sldMk cId="1496143993" sldId="967"/>
        </pc:sldMkLst>
      </pc:sldChg>
      <pc:sldChg chg="del">
        <pc:chgData name="Tim Jones" userId="ded421fd-7f94-4b6a-8829-a4b351dfaea9" providerId="ADAL" clId="{BD0728E2-A851-4727-AF2D-A3CC36ECDAE9}" dt="2019-09-17T08:57:09.185" v="641" actId="2696"/>
        <pc:sldMkLst>
          <pc:docMk/>
          <pc:sldMk cId="914035294" sldId="968"/>
        </pc:sldMkLst>
      </pc:sldChg>
      <pc:sldChg chg="del">
        <pc:chgData name="Tim Jones" userId="ded421fd-7f94-4b6a-8829-a4b351dfaea9" providerId="ADAL" clId="{BD0728E2-A851-4727-AF2D-A3CC36ECDAE9}" dt="2019-09-17T08:57:03.756" v="630" actId="2696"/>
        <pc:sldMkLst>
          <pc:docMk/>
          <pc:sldMk cId="377921653" sldId="969"/>
        </pc:sldMkLst>
      </pc:sldChg>
      <pc:sldChg chg="del">
        <pc:chgData name="Tim Jones" userId="ded421fd-7f94-4b6a-8829-a4b351dfaea9" providerId="ADAL" clId="{BD0728E2-A851-4727-AF2D-A3CC36ECDAE9}" dt="2019-09-17T08:57:04.143" v="631" actId="2696"/>
        <pc:sldMkLst>
          <pc:docMk/>
          <pc:sldMk cId="946913795" sldId="970"/>
        </pc:sldMkLst>
      </pc:sldChg>
      <pc:sldChg chg="del">
        <pc:chgData name="Tim Jones" userId="ded421fd-7f94-4b6a-8829-a4b351dfaea9" providerId="ADAL" clId="{BD0728E2-A851-4727-AF2D-A3CC36ECDAE9}" dt="2019-09-17T08:57:04.498" v="632" actId="2696"/>
        <pc:sldMkLst>
          <pc:docMk/>
          <pc:sldMk cId="1676479118" sldId="971"/>
        </pc:sldMkLst>
      </pc:sldChg>
      <pc:sldChg chg="del">
        <pc:chgData name="Tim Jones" userId="ded421fd-7f94-4b6a-8829-a4b351dfaea9" providerId="ADAL" clId="{BD0728E2-A851-4727-AF2D-A3CC36ECDAE9}" dt="2019-09-17T08:57:05.141" v="633" actId="2696"/>
        <pc:sldMkLst>
          <pc:docMk/>
          <pc:sldMk cId="1092714473" sldId="972"/>
        </pc:sldMkLst>
      </pc:sldChg>
      <pc:sldChg chg="del">
        <pc:chgData name="Tim Jones" userId="ded421fd-7f94-4b6a-8829-a4b351dfaea9" providerId="ADAL" clId="{BD0728E2-A851-4727-AF2D-A3CC36ECDAE9}" dt="2019-09-17T08:57:05.622" v="634" actId="2696"/>
        <pc:sldMkLst>
          <pc:docMk/>
          <pc:sldMk cId="3400651369" sldId="973"/>
        </pc:sldMkLst>
      </pc:sldChg>
      <pc:sldChg chg="del">
        <pc:chgData name="Tim Jones" userId="ded421fd-7f94-4b6a-8829-a4b351dfaea9" providerId="ADAL" clId="{BD0728E2-A851-4727-AF2D-A3CC36ECDAE9}" dt="2019-09-17T08:57:06.116" v="635" actId="2696"/>
        <pc:sldMkLst>
          <pc:docMk/>
          <pc:sldMk cId="1927709008" sldId="974"/>
        </pc:sldMkLst>
      </pc:sldChg>
      <pc:sldChg chg="del">
        <pc:chgData name="Tim Jones" userId="ded421fd-7f94-4b6a-8829-a4b351dfaea9" providerId="ADAL" clId="{BD0728E2-A851-4727-AF2D-A3CC36ECDAE9}" dt="2019-09-17T08:57:07.696" v="638" actId="2696"/>
        <pc:sldMkLst>
          <pc:docMk/>
          <pc:sldMk cId="112333769" sldId="975"/>
        </pc:sldMkLst>
      </pc:sldChg>
      <pc:sldChg chg="modSp add">
        <pc:chgData name="Tim Jones" userId="ded421fd-7f94-4b6a-8829-a4b351dfaea9" providerId="ADAL" clId="{BD0728E2-A851-4727-AF2D-A3CC36ECDAE9}" dt="2019-09-17T08:35:11.152" v="513" actId="20577"/>
        <pc:sldMkLst>
          <pc:docMk/>
          <pc:sldMk cId="2509044985" sldId="976"/>
        </pc:sldMkLst>
        <pc:spChg chg="mod">
          <ac:chgData name="Tim Jones" userId="ded421fd-7f94-4b6a-8829-a4b351dfaea9" providerId="ADAL" clId="{BD0728E2-A851-4727-AF2D-A3CC36ECDAE9}" dt="2019-09-17T08:35:11.152" v="513" actId="20577"/>
          <ac:spMkLst>
            <pc:docMk/>
            <pc:sldMk cId="2509044985" sldId="976"/>
            <ac:spMk id="29698" creationId="{00000000-0000-0000-0000-000000000000}"/>
          </ac:spMkLst>
        </pc:spChg>
        <pc:spChg chg="mod">
          <ac:chgData name="Tim Jones" userId="ded421fd-7f94-4b6a-8829-a4b351dfaea9" providerId="ADAL" clId="{BD0728E2-A851-4727-AF2D-A3CC36ECDAE9}" dt="2019-09-17T08:21:31.885" v="503" actId="6549"/>
          <ac:spMkLst>
            <pc:docMk/>
            <pc:sldMk cId="2509044985" sldId="976"/>
            <ac:spMk id="29699" creationId="{00000000-0000-0000-0000-000000000000}"/>
          </ac:spMkLst>
        </pc:spChg>
      </pc:sldChg>
      <pc:sldChg chg="modSp add">
        <pc:chgData name="Tim Jones" userId="ded421fd-7f94-4b6a-8829-a4b351dfaea9" providerId="ADAL" clId="{BD0728E2-A851-4727-AF2D-A3CC36ECDAE9}" dt="2019-09-17T08:55:23.805" v="562"/>
        <pc:sldMkLst>
          <pc:docMk/>
          <pc:sldMk cId="1109852453" sldId="977"/>
        </pc:sldMkLst>
        <pc:spChg chg="mod">
          <ac:chgData name="Tim Jones" userId="ded421fd-7f94-4b6a-8829-a4b351dfaea9" providerId="ADAL" clId="{BD0728E2-A851-4727-AF2D-A3CC36ECDAE9}" dt="2019-09-17T08:36:09.549" v="561" actId="20577"/>
          <ac:spMkLst>
            <pc:docMk/>
            <pc:sldMk cId="1109852453" sldId="977"/>
            <ac:spMk id="29698" creationId="{00000000-0000-0000-0000-000000000000}"/>
          </ac:spMkLst>
        </pc:spChg>
        <pc:spChg chg="mod">
          <ac:chgData name="Tim Jones" userId="ded421fd-7f94-4b6a-8829-a4b351dfaea9" providerId="ADAL" clId="{BD0728E2-A851-4727-AF2D-A3CC36ECDAE9}" dt="2019-09-17T08:55:23.805" v="562"/>
          <ac:spMkLst>
            <pc:docMk/>
            <pc:sldMk cId="1109852453" sldId="977"/>
            <ac:spMk id="29699" creationId="{00000000-0000-0000-0000-000000000000}"/>
          </ac:spMkLst>
        </pc:spChg>
      </pc:sldChg>
      <pc:sldChg chg="add del">
        <pc:chgData name="Tim Jones" userId="ded421fd-7f94-4b6a-8829-a4b351dfaea9" providerId="ADAL" clId="{BD0728E2-A851-4727-AF2D-A3CC36ECDAE9}" dt="2019-09-17T08:57:02.338" v="627" actId="2696"/>
        <pc:sldMkLst>
          <pc:docMk/>
          <pc:sldMk cId="816071082" sldId="978"/>
        </pc:sldMkLst>
      </pc:sldChg>
      <pc:sldChg chg="modSp add">
        <pc:chgData name="Tim Jones" userId="ded421fd-7f94-4b6a-8829-a4b351dfaea9" providerId="ADAL" clId="{BD0728E2-A851-4727-AF2D-A3CC36ECDAE9}" dt="2019-09-17T08:56:06.804" v="598" actId="6549"/>
        <pc:sldMkLst>
          <pc:docMk/>
          <pc:sldMk cId="240098586" sldId="979"/>
        </pc:sldMkLst>
        <pc:spChg chg="mod">
          <ac:chgData name="Tim Jones" userId="ded421fd-7f94-4b6a-8829-a4b351dfaea9" providerId="ADAL" clId="{BD0728E2-A851-4727-AF2D-A3CC36ECDAE9}" dt="2019-09-17T08:56:03.010" v="597" actId="20577"/>
          <ac:spMkLst>
            <pc:docMk/>
            <pc:sldMk cId="240098586" sldId="979"/>
            <ac:spMk id="29698" creationId="{00000000-0000-0000-0000-000000000000}"/>
          </ac:spMkLst>
        </pc:spChg>
        <pc:spChg chg="mod">
          <ac:chgData name="Tim Jones" userId="ded421fd-7f94-4b6a-8829-a4b351dfaea9" providerId="ADAL" clId="{BD0728E2-A851-4727-AF2D-A3CC36ECDAE9}" dt="2019-09-17T08:56:06.804" v="598" actId="6549"/>
          <ac:spMkLst>
            <pc:docMk/>
            <pc:sldMk cId="240098586" sldId="979"/>
            <ac:spMk id="29699" creationId="{00000000-0000-0000-0000-000000000000}"/>
          </ac:spMkLst>
        </pc:spChg>
      </pc:sldChg>
      <pc:sldChg chg="modSp add">
        <pc:chgData name="Tim Jones" userId="ded421fd-7f94-4b6a-8829-a4b351dfaea9" providerId="ADAL" clId="{BD0728E2-A851-4727-AF2D-A3CC36ECDAE9}" dt="2019-09-17T08:56:59.691" v="626" actId="20577"/>
        <pc:sldMkLst>
          <pc:docMk/>
          <pc:sldMk cId="267832349" sldId="980"/>
        </pc:sldMkLst>
        <pc:spChg chg="mod">
          <ac:chgData name="Tim Jones" userId="ded421fd-7f94-4b6a-8829-a4b351dfaea9" providerId="ADAL" clId="{BD0728E2-A851-4727-AF2D-A3CC36ECDAE9}" dt="2019-09-17T08:56:25.283" v="623" actId="20577"/>
          <ac:spMkLst>
            <pc:docMk/>
            <pc:sldMk cId="267832349" sldId="980"/>
            <ac:spMk id="29698" creationId="{00000000-0000-0000-0000-000000000000}"/>
          </ac:spMkLst>
        </pc:spChg>
        <pc:spChg chg="mod">
          <ac:chgData name="Tim Jones" userId="ded421fd-7f94-4b6a-8829-a4b351dfaea9" providerId="ADAL" clId="{BD0728E2-A851-4727-AF2D-A3CC36ECDAE9}" dt="2019-09-17T08:56:59.691" v="626" actId="20577"/>
          <ac:spMkLst>
            <pc:docMk/>
            <pc:sldMk cId="267832349" sldId="980"/>
            <ac:spMk id="29699" creationId="{00000000-0000-0000-0000-000000000000}"/>
          </ac:spMkLst>
        </pc:spChg>
      </pc:sldChg>
    </pc:docChg>
  </pc:docChgLst>
  <pc:docChgLst>
    <pc:chgData name="Tim Jones" userId="ded421fd-7f94-4b6a-8829-a4b351dfaea9" providerId="ADAL" clId="{DFD1DF0D-B6F2-44EE-8377-873F62FAE21C}"/>
    <pc:docChg chg="delSld modSld">
      <pc:chgData name="Tim Jones" userId="ded421fd-7f94-4b6a-8829-a4b351dfaea9" providerId="ADAL" clId="{DFD1DF0D-B6F2-44EE-8377-873F62FAE21C}" dt="2019-09-18T11:33:18.664" v="6" actId="20577"/>
      <pc:docMkLst>
        <pc:docMk/>
      </pc:docMkLst>
      <pc:sldChg chg="del">
        <pc:chgData name="Tim Jones" userId="ded421fd-7f94-4b6a-8829-a4b351dfaea9" providerId="ADAL" clId="{DFD1DF0D-B6F2-44EE-8377-873F62FAE21C}" dt="2019-09-18T11:33:03.455" v="0" actId="2696"/>
        <pc:sldMkLst>
          <pc:docMk/>
          <pc:sldMk cId="2509044985" sldId="976"/>
        </pc:sldMkLst>
      </pc:sldChg>
      <pc:sldChg chg="modSp">
        <pc:chgData name="Tim Jones" userId="ded421fd-7f94-4b6a-8829-a4b351dfaea9" providerId="ADAL" clId="{DFD1DF0D-B6F2-44EE-8377-873F62FAE21C}" dt="2019-09-18T11:33:06.594" v="2" actId="20577"/>
        <pc:sldMkLst>
          <pc:docMk/>
          <pc:sldMk cId="1109852453" sldId="977"/>
        </pc:sldMkLst>
        <pc:spChg chg="mod">
          <ac:chgData name="Tim Jones" userId="ded421fd-7f94-4b6a-8829-a4b351dfaea9" providerId="ADAL" clId="{DFD1DF0D-B6F2-44EE-8377-873F62FAE21C}" dt="2019-09-18T11:33:06.594" v="2" actId="20577"/>
          <ac:spMkLst>
            <pc:docMk/>
            <pc:sldMk cId="1109852453" sldId="977"/>
            <ac:spMk id="29698" creationId="{00000000-0000-0000-0000-000000000000}"/>
          </ac:spMkLst>
        </pc:spChg>
      </pc:sldChg>
      <pc:sldChg chg="modSp">
        <pc:chgData name="Tim Jones" userId="ded421fd-7f94-4b6a-8829-a4b351dfaea9" providerId="ADAL" clId="{DFD1DF0D-B6F2-44EE-8377-873F62FAE21C}" dt="2019-09-18T11:33:11.743" v="4" actId="20577"/>
        <pc:sldMkLst>
          <pc:docMk/>
          <pc:sldMk cId="240098586" sldId="979"/>
        </pc:sldMkLst>
        <pc:spChg chg="mod">
          <ac:chgData name="Tim Jones" userId="ded421fd-7f94-4b6a-8829-a4b351dfaea9" providerId="ADAL" clId="{DFD1DF0D-B6F2-44EE-8377-873F62FAE21C}" dt="2019-09-18T11:33:11.743" v="4" actId="20577"/>
          <ac:spMkLst>
            <pc:docMk/>
            <pc:sldMk cId="240098586" sldId="979"/>
            <ac:spMk id="29698" creationId="{00000000-0000-0000-0000-000000000000}"/>
          </ac:spMkLst>
        </pc:spChg>
      </pc:sldChg>
      <pc:sldChg chg="modSp">
        <pc:chgData name="Tim Jones" userId="ded421fd-7f94-4b6a-8829-a4b351dfaea9" providerId="ADAL" clId="{DFD1DF0D-B6F2-44EE-8377-873F62FAE21C}" dt="2019-09-18T11:33:18.664" v="6" actId="20577"/>
        <pc:sldMkLst>
          <pc:docMk/>
          <pc:sldMk cId="267832349" sldId="980"/>
        </pc:sldMkLst>
        <pc:spChg chg="mod">
          <ac:chgData name="Tim Jones" userId="ded421fd-7f94-4b6a-8829-a4b351dfaea9" providerId="ADAL" clId="{DFD1DF0D-B6F2-44EE-8377-873F62FAE21C}" dt="2019-09-18T11:33:18.664" v="6" actId="20577"/>
          <ac:spMkLst>
            <pc:docMk/>
            <pc:sldMk cId="267832349" sldId="980"/>
            <ac:spMk id="29698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8341" cy="46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80" tIns="45290" rIns="90580" bIns="45290" numCol="1" anchor="t" anchorCtr="0" compatLnSpc="1">
            <a:prstTxWarp prst="textNoShape">
              <a:avLst/>
            </a:prstTxWarp>
          </a:bodyPr>
          <a:lstStyle>
            <a:lvl1pPr defTabSz="906463">
              <a:defRPr sz="1200" b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89" y="0"/>
            <a:ext cx="3038340" cy="46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80" tIns="45290" rIns="90580" bIns="45290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 b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29574"/>
            <a:ext cx="3038341" cy="46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80" tIns="45290" rIns="90580" bIns="45290" numCol="1" anchor="b" anchorCtr="0" compatLnSpc="1">
            <a:prstTxWarp prst="textNoShape">
              <a:avLst/>
            </a:prstTxWarp>
          </a:bodyPr>
          <a:lstStyle>
            <a:lvl1pPr defTabSz="906463">
              <a:defRPr sz="1200" b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89" y="8829574"/>
            <a:ext cx="3038340" cy="46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80" tIns="45290" rIns="90580" bIns="45290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 b="0"/>
            </a:lvl1pPr>
          </a:lstStyle>
          <a:p>
            <a:pPr>
              <a:defRPr/>
            </a:pPr>
            <a:fld id="{CE297765-D76F-4FB6-A066-3CD27A3584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8341" cy="46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80" tIns="45290" rIns="90580" bIns="45290" numCol="1" anchor="t" anchorCtr="0" compatLnSpc="1">
            <a:prstTxWarp prst="textNoShape">
              <a:avLst/>
            </a:prstTxWarp>
          </a:bodyPr>
          <a:lstStyle>
            <a:lvl1pPr defTabSz="906463">
              <a:defRPr sz="1200" b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059" y="0"/>
            <a:ext cx="3038341" cy="46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80" tIns="45290" rIns="90580" bIns="45290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 b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6612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389" y="4415531"/>
            <a:ext cx="5139624" cy="4183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80" tIns="45290" rIns="90580" bIns="45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31059"/>
            <a:ext cx="3038341" cy="46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80" tIns="45290" rIns="90580" bIns="45290" numCol="1" anchor="b" anchorCtr="0" compatLnSpc="1">
            <a:prstTxWarp prst="textNoShape">
              <a:avLst/>
            </a:prstTxWarp>
          </a:bodyPr>
          <a:lstStyle>
            <a:lvl1pPr defTabSz="906463">
              <a:defRPr sz="1200" b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059" y="8831059"/>
            <a:ext cx="3038341" cy="46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80" tIns="45290" rIns="90580" bIns="45290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 b="0"/>
            </a:lvl1pPr>
          </a:lstStyle>
          <a:p>
            <a:pPr>
              <a:defRPr/>
            </a:pPr>
            <a:fld id="{325A6455-8A88-48C8-A89A-D4BB491752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797147-E5AF-4524-987C-7A85BCD6371A}" type="slidenum">
              <a:rPr lang="en-GB" altLang="en-US" sz="1200" b="0" smtClean="0"/>
              <a:pPr/>
              <a:t>2</a:t>
            </a:fld>
            <a:endParaRPr lang="en-GB" altLang="en-US" sz="1200" b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542" y="4415531"/>
            <a:ext cx="5607318" cy="418360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6125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797147-E5AF-4524-987C-7A85BCD6371A}" type="slidenum">
              <a:rPr lang="en-GB" altLang="en-US" sz="1200" b="0" smtClean="0"/>
              <a:pPr/>
              <a:t>3</a:t>
            </a:fld>
            <a:endParaRPr lang="en-GB" altLang="en-US" sz="1200" b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542" y="4415531"/>
            <a:ext cx="5607318" cy="418360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847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797147-E5AF-4524-987C-7A85BCD6371A}" type="slidenum">
              <a:rPr lang="en-GB" altLang="en-US" sz="1200" b="0" smtClean="0"/>
              <a:pPr/>
              <a:t>4</a:t>
            </a:fld>
            <a:endParaRPr lang="en-GB" altLang="en-US" sz="1200" b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542" y="4415531"/>
            <a:ext cx="5607318" cy="418360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988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797147-E5AF-4524-987C-7A85BCD6371A}" type="slidenum">
              <a:rPr lang="en-GB" altLang="en-US" sz="1200" b="0" smtClean="0"/>
              <a:pPr/>
              <a:t>5</a:t>
            </a:fld>
            <a:endParaRPr lang="en-GB" altLang="en-US" sz="1200" b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542" y="4415531"/>
            <a:ext cx="5607318" cy="418360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1765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797147-E5AF-4524-987C-7A85BCD6371A}" type="slidenum">
              <a:rPr lang="en-GB" altLang="en-US" sz="1200" b="0" smtClean="0"/>
              <a:pPr/>
              <a:t>6</a:t>
            </a:fld>
            <a:endParaRPr lang="en-GB" altLang="en-US" sz="1200" b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542" y="4415531"/>
            <a:ext cx="5607318" cy="418360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486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797147-E5AF-4524-987C-7A85BCD6371A}" type="slidenum">
              <a:rPr lang="en-GB" altLang="en-US" sz="1200" b="0" smtClean="0"/>
              <a:pPr/>
              <a:t>7</a:t>
            </a:fld>
            <a:endParaRPr lang="en-GB" altLang="en-US" sz="1200" b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542" y="4415531"/>
            <a:ext cx="5607318" cy="418360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8495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64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797147-E5AF-4524-987C-7A85BCD6371A}" type="slidenum">
              <a:rPr lang="en-GB" altLang="en-US" sz="1200" b="0" smtClean="0"/>
              <a:pPr/>
              <a:t>8</a:t>
            </a:fld>
            <a:endParaRPr lang="en-GB" altLang="en-US" sz="1200" b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542" y="4415531"/>
            <a:ext cx="5607318" cy="418360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7865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65FBE-C63F-4AE7-A54F-D328BED3D5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321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07A1A-B760-4CCF-972F-AB0A059ED7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5113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75186-E1CF-46EE-BD8A-3B4AED11C2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945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15827-003C-4249-A41B-7F29DA2EDC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455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35AF6-F256-4274-A6CF-A2D3FA9DC0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9641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92C8C-07B5-4159-A45F-EE38F8AB06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616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4D89F-1E55-439E-9884-6615E993B8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5089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5E15D-CB82-4BCD-8DC4-DC38B7B342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7512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12653-48AA-4601-9CEE-6A1EB987BA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8461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635C1-4FA2-46B5-8C31-6158CB403F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849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E8EA1-C797-40F3-BE35-B1FCCA17DC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96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F950B-D61C-493F-9B87-869FF9F360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7732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98CA4-E788-466C-8128-F6FA4D1439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113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0FF72-DA4B-4649-B7DE-58D6DC1591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848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22845298-282C-45BC-B7E3-FA37493D1F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bank.worldbank.org/source/world-development-indicator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catalog.worldbank.org/dataset/international-debt-statistic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f.org/en/Publications/SPROLLS/world-economic-outlook-databases#sort=%40imfdate%20descend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tim@jubileedebt.org.u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2133600"/>
            <a:ext cx="9144000" cy="1470025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82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000" dirty="0">
                <a:solidFill>
                  <a:schemeClr val="bg1"/>
                </a:solidFill>
                <a:latin typeface="Verdana" panose="020B0604030504040204" pitchFamily="34" charset="0"/>
              </a:rPr>
              <a:t>World Bank and IMF sources</a:t>
            </a:r>
          </a:p>
        </p:txBody>
      </p:sp>
      <p:pic>
        <p:nvPicPr>
          <p:cNvPr id="4099" name="Picture 5" descr="JubileeDebtRGBLogo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00" y="4581525"/>
            <a:ext cx="2160588" cy="11255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6204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r>
              <a:rPr lang="en-GB" altLang="en-US" sz="4000" b="1" dirty="0">
                <a:solidFill>
                  <a:srgbClr val="CC0000"/>
                </a:solidFill>
                <a:latin typeface="Verdana" panose="020B0604030504040204" pitchFamily="34" charset="0"/>
              </a:rPr>
              <a:t>Webinars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7172" y="1711325"/>
            <a:ext cx="8218487" cy="48133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altLang="en-US" sz="2800" dirty="0">
                <a:latin typeface="Arial" panose="020B0604020202020204" pitchFamily="34" charset="0"/>
              </a:rPr>
              <a:t>Key debt concepts: Was on 3 September</a:t>
            </a:r>
          </a:p>
          <a:p>
            <a:pPr marL="514350" indent="-514350">
              <a:buFont typeface="+mj-lt"/>
              <a:buAutoNum type="arabicPeriod"/>
            </a:pPr>
            <a:endParaRPr lang="en-GB" altLang="en-US" sz="2800" b="1" dirty="0">
              <a:latin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altLang="en-US" sz="2800" b="1" dirty="0">
                <a:latin typeface="Arial" panose="020B0604020202020204" pitchFamily="34" charset="0"/>
              </a:rPr>
              <a:t>World Bank and IMF data sources: Today!</a:t>
            </a:r>
          </a:p>
          <a:p>
            <a:pPr marL="514350" indent="-514350">
              <a:buFont typeface="+mj-lt"/>
              <a:buAutoNum type="arabicPeriod"/>
            </a:pPr>
            <a:endParaRPr lang="en-GB" altLang="en-US" sz="2800" dirty="0">
              <a:latin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altLang="en-US" sz="2800" dirty="0">
                <a:latin typeface="Arial" panose="020B0604020202020204" pitchFamily="34" charset="0"/>
              </a:rPr>
              <a:t>Other debt information sources</a:t>
            </a:r>
          </a:p>
          <a:p>
            <a:pPr marL="514350" indent="-514350">
              <a:buFont typeface="+mj-lt"/>
              <a:buAutoNum type="arabicPeriod"/>
            </a:pPr>
            <a:endParaRPr lang="en-GB" altLang="en-US" sz="2800" dirty="0">
              <a:latin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altLang="en-US" sz="2800" dirty="0">
                <a:latin typeface="Arial" panose="020B0604020202020204" pitchFamily="34" charset="0"/>
              </a:rPr>
              <a:t>Private debt and balance of payments</a:t>
            </a:r>
          </a:p>
          <a:p>
            <a:pPr marL="514350" indent="-514350">
              <a:buFont typeface="+mj-lt"/>
              <a:buAutoNum type="arabicPeriod"/>
            </a:pPr>
            <a:endParaRPr lang="en-GB" altLang="en-US" sz="2800" dirty="0">
              <a:latin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altLang="en-US" sz="2800" dirty="0">
              <a:latin typeface="Arial" panose="020B0604020202020204" pitchFamily="34" charset="0"/>
            </a:endParaRPr>
          </a:p>
          <a:p>
            <a:endParaRPr lang="en-GB" altLang="en-US" sz="2800" dirty="0">
              <a:latin typeface="Arial" panose="020B0604020202020204" pitchFamily="34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63881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r>
              <a:rPr lang="en-GB" altLang="en-US" sz="4000" b="1" dirty="0">
                <a:solidFill>
                  <a:srgbClr val="CC0000"/>
                </a:solidFill>
                <a:latin typeface="Verdana" panose="020B0604030504040204" pitchFamily="34" charset="0"/>
              </a:rPr>
              <a:t>What we will cover today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7172" y="1711325"/>
            <a:ext cx="8218487" cy="48133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altLang="en-US" sz="2800" b="1" dirty="0">
                <a:latin typeface="Arial" panose="020B0604020202020204" pitchFamily="34" charset="0"/>
              </a:rPr>
              <a:t>World Bank World Development Indicators database</a:t>
            </a:r>
          </a:p>
          <a:p>
            <a:pPr marL="514350" indent="-514350">
              <a:buFont typeface="+mj-lt"/>
              <a:buAutoNum type="arabicPeriod"/>
            </a:pPr>
            <a:endParaRPr lang="en-GB" altLang="en-US" sz="2800" b="1" dirty="0">
              <a:latin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altLang="en-US" sz="2800" b="1" dirty="0">
                <a:latin typeface="Arial" panose="020B0604020202020204" pitchFamily="34" charset="0"/>
              </a:rPr>
              <a:t>World Bank International Debt Statistics</a:t>
            </a:r>
          </a:p>
          <a:p>
            <a:pPr marL="514350" indent="-514350">
              <a:buFont typeface="+mj-lt"/>
              <a:buAutoNum type="arabicPeriod"/>
            </a:pPr>
            <a:endParaRPr lang="en-GB" altLang="en-US" sz="2800" b="1" dirty="0">
              <a:latin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altLang="en-US" sz="2800" b="1" dirty="0">
                <a:latin typeface="Arial" panose="020B0604020202020204" pitchFamily="34" charset="0"/>
              </a:rPr>
              <a:t>IMF and World Bank Debt Sustainability Analyses</a:t>
            </a:r>
          </a:p>
          <a:p>
            <a:pPr marL="0" indent="0">
              <a:buNone/>
            </a:pPr>
            <a:endParaRPr lang="en-GB" altLang="en-US" sz="2800" dirty="0">
              <a:latin typeface="Arial" panose="020B0604020202020204" pitchFamily="34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711277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r>
              <a:rPr lang="en-GB" altLang="en-US" sz="4000" b="1" dirty="0">
                <a:solidFill>
                  <a:srgbClr val="CC0000"/>
                </a:solidFill>
                <a:latin typeface="Verdana" panose="020B0604030504040204" pitchFamily="34" charset="0"/>
              </a:rPr>
              <a:t>1. World Bank World Development Indicators database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7172" y="1916831"/>
            <a:ext cx="8218487" cy="4607793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b="1" dirty="0">
                <a:latin typeface="Arial" panose="020B0604020202020204" pitchFamily="34" charset="0"/>
                <a:hlinkClick r:id="rId3"/>
              </a:rPr>
              <a:t>https://databank.worldbank.org/source/world-development-indicators</a:t>
            </a:r>
            <a:r>
              <a:rPr lang="en-GB" altLang="en-US" sz="2800" b="1" dirty="0">
                <a:latin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GB" altLang="en-US" sz="2800" b="1" dirty="0">
              <a:latin typeface="Arial" panose="020B0604020202020204" pitchFamily="34" charset="0"/>
            </a:endParaRPr>
          </a:p>
          <a:p>
            <a:r>
              <a:rPr lang="en-GB" altLang="en-US" sz="2800" b="1" dirty="0">
                <a:latin typeface="Arial" panose="020B0604020202020204" pitchFamily="34" charset="0"/>
              </a:rPr>
              <a:t>Information on external debt, for countries in the global South</a:t>
            </a: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r>
              <a:rPr lang="en-GB" altLang="en-US" sz="2800" b="1" dirty="0">
                <a:latin typeface="Arial" panose="020B0604020202020204" pitchFamily="34" charset="0"/>
              </a:rPr>
              <a:t>Data from 1970 to a year or two old </a:t>
            </a: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r>
              <a:rPr lang="en-GB" altLang="en-US" sz="2800" b="1" dirty="0">
                <a:latin typeface="Arial" panose="020B0604020202020204" pitchFamily="34" charset="0"/>
              </a:rPr>
              <a:t>Data on debt owed, payments, loans made by groups of creditors</a:t>
            </a:r>
          </a:p>
          <a:p>
            <a:pPr marL="0" indent="0">
              <a:buNone/>
            </a:pPr>
            <a:endParaRPr lang="en-GB" altLang="en-US" sz="28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altLang="en-US" sz="2800" b="1" dirty="0">
              <a:latin typeface="Arial" panose="020B0604020202020204" pitchFamily="34" charset="0"/>
            </a:endParaRP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endParaRPr lang="en-GB" altLang="en-US" sz="2800" dirty="0">
              <a:latin typeface="Arial" panose="020B0604020202020204" pitchFamily="34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102239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r>
              <a:rPr lang="en-GB" altLang="en-US" sz="4000" b="1" dirty="0">
                <a:solidFill>
                  <a:srgbClr val="CC0000"/>
                </a:solidFill>
                <a:latin typeface="Verdana" panose="020B0604030504040204" pitchFamily="34" charset="0"/>
              </a:rPr>
              <a:t>2. World Bank International Debt Statistics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7172" y="1916831"/>
            <a:ext cx="8218487" cy="4607793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>
                <a:solidFill>
                  <a:srgbClr val="002060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https://datacatalog.worldbank.org/dataset/international-debt-statistics</a:t>
            </a:r>
            <a:r>
              <a:rPr lang="en-GB" altLang="en-US" sz="28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endParaRPr lang="en-GB" altLang="en-US" sz="28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altLang="en-US" sz="28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altLang="en-US" sz="2800" b="1" dirty="0">
              <a:latin typeface="Arial" panose="020B0604020202020204" pitchFamily="34" charset="0"/>
            </a:endParaRP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endParaRPr lang="en-GB" altLang="en-US" sz="2800" dirty="0">
              <a:latin typeface="Arial" panose="020B0604020202020204" pitchFamily="34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1109852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r>
              <a:rPr lang="en-GB" altLang="en-US" sz="4000" b="1" dirty="0">
                <a:solidFill>
                  <a:srgbClr val="CC0000"/>
                </a:solidFill>
                <a:latin typeface="Verdana" panose="020B0604030504040204" pitchFamily="34" charset="0"/>
              </a:rPr>
              <a:t>3. IMF Debt Sustainability Analyses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7172" y="1916831"/>
            <a:ext cx="8218487" cy="4607793"/>
          </a:xfrm>
        </p:spPr>
        <p:txBody>
          <a:bodyPr/>
          <a:lstStyle/>
          <a:p>
            <a:pPr marL="0" indent="0">
              <a:buNone/>
            </a:pPr>
            <a:endParaRPr lang="en-GB" altLang="en-US" sz="28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altLang="en-US" sz="2800" b="1" dirty="0">
              <a:latin typeface="Arial" panose="020B0604020202020204" pitchFamily="34" charset="0"/>
            </a:endParaRP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endParaRPr lang="en-GB" altLang="en-US" sz="2800" dirty="0">
              <a:latin typeface="Arial" panose="020B0604020202020204" pitchFamily="34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240098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r>
              <a:rPr lang="en-GB" altLang="en-US" sz="4000" b="1" dirty="0">
                <a:solidFill>
                  <a:srgbClr val="CC0000"/>
                </a:solidFill>
                <a:latin typeface="Verdana" panose="020B0604030504040204" pitchFamily="34" charset="0"/>
              </a:rPr>
              <a:t>4. IMF World Economic Outlook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7172" y="1916831"/>
            <a:ext cx="8218487" cy="4607793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b="1" dirty="0">
                <a:latin typeface="Arial" panose="020B0604020202020204" pitchFamily="34" charset="0"/>
                <a:hlinkClick r:id="rId3"/>
              </a:rPr>
              <a:t>https://www.imf.org/en/Publications/SPROLLS/world-economic-outlook-databases#sort=%40imfdate%20descending</a:t>
            </a:r>
            <a:r>
              <a:rPr lang="en-GB" altLang="en-US" sz="2800" b="1" dirty="0">
                <a:latin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GB" altLang="en-US" sz="2800" b="1" dirty="0">
              <a:latin typeface="Arial" panose="020B0604020202020204" pitchFamily="34" charset="0"/>
            </a:endParaRP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endParaRPr lang="en-GB" altLang="en-US" sz="2800" dirty="0">
              <a:latin typeface="Arial" panose="020B0604020202020204" pitchFamily="34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267832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r>
              <a:rPr lang="en-GB" altLang="en-US" sz="4000" b="1" dirty="0">
                <a:solidFill>
                  <a:srgbClr val="CC0000"/>
                </a:solidFill>
                <a:latin typeface="Verdana" panose="020B0604030504040204" pitchFamily="34" charset="0"/>
              </a:rPr>
              <a:t>Questions?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7172" y="1711325"/>
            <a:ext cx="8218487" cy="4813300"/>
          </a:xfrm>
        </p:spPr>
        <p:txBody>
          <a:bodyPr/>
          <a:lstStyle/>
          <a:p>
            <a:r>
              <a:rPr lang="en-GB" altLang="en-US" sz="2800" b="1" dirty="0">
                <a:latin typeface="Arial" panose="020B0604020202020204" pitchFamily="34" charset="0"/>
              </a:rPr>
              <a:t>Tim Jones, Head of Policy, Jubilee Debt Campaign UK</a:t>
            </a: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r>
              <a:rPr lang="en-GB" altLang="en-US" sz="2800" b="1" dirty="0">
                <a:latin typeface="Arial" panose="020B0604020202020204" pitchFamily="34" charset="0"/>
                <a:hlinkClick r:id="rId3"/>
              </a:rPr>
              <a:t>tim@jubileedebt.org.uk</a:t>
            </a:r>
            <a:r>
              <a:rPr lang="en-GB" altLang="en-US" sz="2800" b="1" dirty="0">
                <a:latin typeface="Arial" panose="020B0604020202020204" pitchFamily="34" charset="0"/>
              </a:rPr>
              <a:t> </a:t>
            </a:r>
          </a:p>
          <a:p>
            <a:endParaRPr lang="en-GB" altLang="en-US" sz="28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altLang="en-US" sz="2800" dirty="0">
              <a:latin typeface="Arial" panose="020B0604020202020204" pitchFamily="34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164456408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0e8167f-f5fb-43e7-850a-c41ab40091c5">
      <UserInfo>
        <DisplayName>Sarah-Jayne Clifton</DisplayName>
        <AccountId>26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8836712D800B438AAB913C45814AD7" ma:contentTypeVersion="9" ma:contentTypeDescription="Create a new document." ma:contentTypeScope="" ma:versionID="4d4a30d67545a5a3482760b855096cca">
  <xsd:schema xmlns:xsd="http://www.w3.org/2001/XMLSchema" xmlns:xs="http://www.w3.org/2001/XMLSchema" xmlns:p="http://schemas.microsoft.com/office/2006/metadata/properties" xmlns:ns2="00e8167f-f5fb-43e7-850a-c41ab40091c5" xmlns:ns3="5f17f197-ac0b-49dc-b6e8-2dc7f00386d2" targetNamespace="http://schemas.microsoft.com/office/2006/metadata/properties" ma:root="true" ma:fieldsID="64140f055ac579f0ced43081bec2420d" ns2:_="" ns3:_="">
    <xsd:import namespace="00e8167f-f5fb-43e7-850a-c41ab40091c5"/>
    <xsd:import namespace="5f17f197-ac0b-49dc-b6e8-2dc7f00386d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8167f-f5fb-43e7-850a-c41ab40091c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17f197-ac0b-49dc-b6e8-2dc7f00386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429A14-EE23-474A-9CFB-1096BE7B47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BF8956-E0D3-416C-89CE-02FC5B19F1D4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00e8167f-f5fb-43e7-850a-c41ab40091c5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5f17f197-ac0b-49dc-b6e8-2dc7f00386d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5A8C0A5-248A-4634-9A78-5A9E65AEC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e8167f-f5fb-43e7-850a-c41ab40091c5"/>
    <ds:schemaRef ds:uri="5f17f197-ac0b-49dc-b6e8-2dc7f00386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6483</TotalTime>
  <Words>186</Words>
  <Application>Microsoft Office PowerPoint</Application>
  <PresentationFormat>On-screen Show (4:3)</PresentationFormat>
  <Paragraphs>47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Verdana</vt:lpstr>
      <vt:lpstr>Default Design</vt:lpstr>
      <vt:lpstr>PowerPoint Presentation</vt:lpstr>
      <vt:lpstr>Webinars</vt:lpstr>
      <vt:lpstr>What we will cover today</vt:lpstr>
      <vt:lpstr>1. World Bank World Development Indicators database</vt:lpstr>
      <vt:lpstr>2. World Bank International Debt Statistics</vt:lpstr>
      <vt:lpstr>3. IMF Debt Sustainability Analyses</vt:lpstr>
      <vt:lpstr>4. IMF World Economic Outlook</vt:lpstr>
      <vt:lpstr>Questions?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IMF, the World Bank and Debt</dc:title>
  <dc:creator>Trisha Rogers</dc:creator>
  <cp:lastModifiedBy>Tim Jones</cp:lastModifiedBy>
  <cp:revision>180</cp:revision>
  <cp:lastPrinted>2017-04-03T13:38:10Z</cp:lastPrinted>
  <dcterms:created xsi:type="dcterms:W3CDTF">2007-11-07T18:08:38Z</dcterms:created>
  <dcterms:modified xsi:type="dcterms:W3CDTF">2019-09-18T11:33:28Z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0x010100198836712D800B438AAB913C45814AD7</vt:lpwstr>
  </property>
</Properties>
</file>